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Caveat"/>
      <p:regular r:id="rId31"/>
      <p:bold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ve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font" Target="fonts/Caveat-bold.fntdata"/><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7141fa2b4a_0_13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9" name="Google Shape;79;g37141fa2b4a_0_13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Nunito"/>
              <a:ea typeface="Nunito"/>
              <a:cs typeface="Nunito"/>
              <a:sym typeface="Nuni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1eaa52ed2_0_5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1eaa52ed2_0_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71eaa52ed2_0_5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141fa2b4a_0_26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141fa2b4a_0_2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7141fa2b4a_0_26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1eaa52ed2_0_4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71eaa52ed2_0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71eaa52ed2_0_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1eaa52ed2_0_3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1eaa52ed2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71eaa52ed2_0_3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1eaa52ed2_0_7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1eaa52ed2_0_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71eaa52ed2_0_7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71eaa52ed2_0_7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71eaa52ed2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71eaa52ed2_0_7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1eaa52ed2_0_5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1eaa52ed2_0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71eaa52ed2_0_5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7141fa2b4a_0_26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7141fa2b4a_0_2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7141fa2b4a_0_26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41fa2b4a_0_27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141fa2b4a_0_2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7141fa2b4a_0_27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7141fa2b4a_0_28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7141fa2b4a_0_2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7141fa2b4a_0_28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7141fa2b4a_0_19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7141fa2b4a_0_1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37141fa2b4a_0_19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1eaa52ed2_0_11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1eaa52ed2_0_1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71eaa52ed2_0_11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1eaa52ed2_0_9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1eaa52ed2_0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71eaa52ed2_0_9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1eaa52ed2_0_10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71eaa52ed2_0_1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71eaa52ed2_0_10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141fa2b4a_0_28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7141fa2b4a_0_2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7141fa2b4a_0_28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141fa2b4a_0_29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7141fa2b4a_0_2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7141fa2b4a_0_29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141fa2b4a_0_22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141fa2b4a_0_2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37141fa2b4a_0_22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141fa2b4a_0_22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141fa2b4a_0_2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HISTORICALLY: one programmer typically wrote a program using a monolithic batch file. This was a single huge list of instructions, usually involving a single database and system and typically read by the computer’s operating system sequentially line by line. The batch file was capable of jumping around a bit in the order of operations (IF THEN GOTO) but essentially it was like a long story. It was easily affected by a single bug and it took a long time to compile and run. To collaborate, the programmer would typically introduce a new programmer to the code and they would take responsibility for different sections of the code and work in such a way that they didn’t save over or affect each other’s code. </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Sometimes this didn’t work very well.</a:t>
            </a:r>
            <a:endParaRPr/>
          </a:p>
        </p:txBody>
      </p:sp>
      <p:sp>
        <p:nvSpPr>
          <p:cNvPr id="103" name="Google Shape;103;g37141fa2b4a_0_22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7141fa2b4a_0_23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141fa2b4a_0_2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Monolithic code gave way to object-oriented programming. OOP was developed in the 1960s and 1970s but popularised through languages like Java and C++ in the 1990s. </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b="1" lang="en-GB" sz="1300">
                <a:solidFill>
                  <a:srgbClr val="1B243B"/>
                </a:solidFill>
                <a:latin typeface="Nunito"/>
                <a:ea typeface="Nunito"/>
                <a:cs typeface="Nunito"/>
                <a:sym typeface="Nunito"/>
              </a:rPr>
              <a:t>What’s this got to do with it, you say?</a:t>
            </a:r>
            <a:endParaRPr b="1"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Through the use of classes and routines, code became more efficient and easier to manage and quicker to run. Sometimes one programmer, say at a bank, would be assigned to all of the bank’s classes for certain functionalities. This helped avoid accidental overwrites.</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But sometimes… this still didn’t work very well.</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We have all had the experience of someone overwriting our Word </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document. It’s like that but with even more dire consequences.</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Voila: Git! Invented in 2005 by Linus Torvalds - who also invented the</a:t>
            </a:r>
            <a:endParaRPr sz="1300">
              <a:solidFill>
                <a:srgbClr val="1B243B"/>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GB" sz="1300">
                <a:solidFill>
                  <a:srgbClr val="1B243B"/>
                </a:solidFill>
                <a:latin typeface="Nunito"/>
                <a:ea typeface="Nunito"/>
                <a:cs typeface="Nunito"/>
                <a:sym typeface="Nunito"/>
              </a:rPr>
              <a:t>Kernel (the core) of the Linux O/S. Pretty much an icon for nerds. </a:t>
            </a:r>
            <a:endParaRPr/>
          </a:p>
        </p:txBody>
      </p:sp>
      <p:sp>
        <p:nvSpPr>
          <p:cNvPr id="112" name="Google Shape;112;g37141fa2b4a_0_23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7141fa2b4a_0_30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7141fa2b4a_0_3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From here on we show rather than tell - these slides are here for later reference.</a:t>
            </a:r>
            <a:endParaRPr/>
          </a:p>
        </p:txBody>
      </p:sp>
      <p:sp>
        <p:nvSpPr>
          <p:cNvPr id="125" name="Google Shape;125;g37141fa2b4a_0_30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1eaa52ed2_0_1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1eaa52ed2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From here on we show rather than tell - these slides are here for later reference.</a:t>
            </a:r>
            <a:endParaRPr/>
          </a:p>
        </p:txBody>
      </p:sp>
      <p:sp>
        <p:nvSpPr>
          <p:cNvPr id="134" name="Google Shape;134;g371eaa52ed2_0_1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141fa2b4a_0_25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141fa2b4a_0_2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7141fa2b4a_0_25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71eaa52ed2_0_2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71eaa52ed2_0_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71eaa52ed2_0_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TITLE_AND_BODY_2">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SzPts val="1400"/>
              <a:buFont typeface="Nunito"/>
              <a:buChar char="○"/>
              <a:defRPr sz="1400">
                <a:latin typeface="Nunito"/>
                <a:ea typeface="Nunito"/>
                <a:cs typeface="Nunito"/>
                <a:sym typeface="Nunito"/>
              </a:defRPr>
            </a:lvl2pPr>
            <a:lvl3pPr lvl="2">
              <a:spcBef>
                <a:spcPts val="0"/>
              </a:spcBef>
              <a:spcAft>
                <a:spcPts val="0"/>
              </a:spcAft>
              <a:buSzPts val="1400"/>
              <a:buFont typeface="Nunito"/>
              <a:buChar char="■"/>
              <a:defRPr sz="1400">
                <a:latin typeface="Nunito"/>
                <a:ea typeface="Nunito"/>
                <a:cs typeface="Nunito"/>
                <a:sym typeface="Nunito"/>
              </a:defRPr>
            </a:lvl3pPr>
            <a:lvl4pPr lvl="3">
              <a:spcBef>
                <a:spcPts val="0"/>
              </a:spcBef>
              <a:spcAft>
                <a:spcPts val="0"/>
              </a:spcAft>
              <a:buSzPts val="1400"/>
              <a:buFont typeface="Nunito"/>
              <a:buChar char="●"/>
              <a:defRPr sz="1400">
                <a:latin typeface="Nunito"/>
                <a:ea typeface="Nunito"/>
                <a:cs typeface="Nunito"/>
                <a:sym typeface="Nunito"/>
              </a:defRPr>
            </a:lvl4pPr>
            <a:lvl5pPr lvl="4">
              <a:spcBef>
                <a:spcPts val="0"/>
              </a:spcBef>
              <a:spcAft>
                <a:spcPts val="0"/>
              </a:spcAft>
              <a:buSzPts val="1400"/>
              <a:buFont typeface="Nunito"/>
              <a:buChar char="○"/>
              <a:defRPr sz="1400">
                <a:latin typeface="Nunito"/>
                <a:ea typeface="Nunito"/>
                <a:cs typeface="Nunito"/>
                <a:sym typeface="Nunito"/>
              </a:defRPr>
            </a:lvl5pPr>
            <a:lvl6pPr lvl="5">
              <a:spcBef>
                <a:spcPts val="0"/>
              </a:spcBef>
              <a:spcAft>
                <a:spcPts val="0"/>
              </a:spcAft>
              <a:buSzPts val="1400"/>
              <a:buFont typeface="Nunito"/>
              <a:buChar char="■"/>
              <a:defRPr sz="1400">
                <a:latin typeface="Nunito"/>
                <a:ea typeface="Nunito"/>
                <a:cs typeface="Nunito"/>
                <a:sym typeface="Nunito"/>
              </a:defRPr>
            </a:lvl6pPr>
            <a:lvl7pPr lvl="6">
              <a:spcBef>
                <a:spcPts val="0"/>
              </a:spcBef>
              <a:spcAft>
                <a:spcPts val="0"/>
              </a:spcAft>
              <a:buSzPts val="1400"/>
              <a:buFont typeface="Nunito"/>
              <a:buChar char="●"/>
              <a:defRPr sz="1400">
                <a:latin typeface="Nunito"/>
                <a:ea typeface="Nunito"/>
                <a:cs typeface="Nunito"/>
                <a:sym typeface="Nunito"/>
              </a:defRPr>
            </a:lvl7pPr>
            <a:lvl8pPr lvl="7">
              <a:spcBef>
                <a:spcPts val="0"/>
              </a:spcBef>
              <a:spcAft>
                <a:spcPts val="0"/>
              </a:spcAft>
              <a:buSzPts val="1400"/>
              <a:buFont typeface="Nunito"/>
              <a:buChar char="○"/>
              <a:defRPr sz="1400">
                <a:latin typeface="Nunito"/>
                <a:ea typeface="Nunito"/>
                <a:cs typeface="Nunito"/>
                <a:sym typeface="Nunito"/>
              </a:defRPr>
            </a:lvl8pPr>
            <a:lvl9pPr lvl="8">
              <a:spcBef>
                <a:spcPts val="0"/>
              </a:spcBef>
              <a:spcAft>
                <a:spcPts val="0"/>
              </a:spcAft>
              <a:buSzPts val="1400"/>
              <a:buFont typeface="Nunito"/>
              <a:buChar char="■"/>
              <a:defRPr sz="1400">
                <a:latin typeface="Nunito"/>
                <a:ea typeface="Nunito"/>
                <a:cs typeface="Nunito"/>
                <a:sym typeface="Nunito"/>
              </a:defRPr>
            </a:lvl9pPr>
          </a:lstStyle>
          <a:p/>
        </p:txBody>
      </p:sp>
      <p:sp>
        <p:nvSpPr>
          <p:cNvPr id="52" name="Google Shape;52;p13"/>
          <p:cNvSpPr txBox="1"/>
          <p:nvPr>
            <p:ph idx="1" type="body"/>
          </p:nvPr>
        </p:nvSpPr>
        <p:spPr>
          <a:xfrm>
            <a:off x="1080000" y="1152475"/>
            <a:ext cx="6984000" cy="3416400"/>
          </a:xfrm>
          <a:prstGeom prst="rect">
            <a:avLst/>
          </a:prstGeom>
        </p:spPr>
        <p:txBody>
          <a:bodyPr anchorCtr="0" anchor="t" bIns="91425" lIns="91425" spcFirstLastPara="1" rIns="91425" wrap="square" tIns="91425">
            <a:spAutoFit/>
          </a:bodyPr>
          <a:lstStyle>
            <a:lvl1pPr indent="-330200" lvl="0" marL="457200">
              <a:lnSpc>
                <a:spcPct val="115000"/>
              </a:lnSpc>
              <a:spcBef>
                <a:spcPts val="0"/>
              </a:spcBef>
              <a:spcAft>
                <a:spcPts val="0"/>
              </a:spcAft>
              <a:buSzPts val="1600"/>
              <a:buFont typeface="Nunito"/>
              <a:buChar char="●"/>
              <a:defRPr sz="1600">
                <a:latin typeface="Nunito"/>
                <a:ea typeface="Nunito"/>
                <a:cs typeface="Nunito"/>
                <a:sym typeface="Nunito"/>
              </a:defRPr>
            </a:lvl1pPr>
            <a:lvl2pPr indent="-330200" lvl="1" marL="914400">
              <a:lnSpc>
                <a:spcPct val="115000"/>
              </a:lnSpc>
              <a:spcBef>
                <a:spcPts val="800"/>
              </a:spcBef>
              <a:spcAft>
                <a:spcPts val="0"/>
              </a:spcAft>
              <a:buSzPts val="1600"/>
              <a:buFont typeface="Nunito"/>
              <a:buChar char="○"/>
              <a:defRPr sz="1600">
                <a:latin typeface="Nunito"/>
                <a:ea typeface="Nunito"/>
                <a:cs typeface="Nunito"/>
                <a:sym typeface="Nunito"/>
              </a:defRPr>
            </a:lvl2pPr>
            <a:lvl3pPr indent="-330200" lvl="2" marL="1371600">
              <a:lnSpc>
                <a:spcPct val="115000"/>
              </a:lnSpc>
              <a:spcBef>
                <a:spcPts val="800"/>
              </a:spcBef>
              <a:spcAft>
                <a:spcPts val="0"/>
              </a:spcAft>
              <a:buSzPts val="1600"/>
              <a:buFont typeface="Nunito"/>
              <a:buChar char="■"/>
              <a:defRPr sz="1600">
                <a:latin typeface="Nunito"/>
                <a:ea typeface="Nunito"/>
                <a:cs typeface="Nunito"/>
                <a:sym typeface="Nunito"/>
              </a:defRPr>
            </a:lvl3pPr>
            <a:lvl4pPr indent="-330200" lvl="3" marL="1828800">
              <a:lnSpc>
                <a:spcPct val="115000"/>
              </a:lnSpc>
              <a:spcBef>
                <a:spcPts val="800"/>
              </a:spcBef>
              <a:spcAft>
                <a:spcPts val="0"/>
              </a:spcAft>
              <a:buSzPts val="1600"/>
              <a:buFont typeface="Nunito"/>
              <a:buChar char="●"/>
              <a:defRPr sz="1600">
                <a:latin typeface="Nunito"/>
                <a:ea typeface="Nunito"/>
                <a:cs typeface="Nunito"/>
                <a:sym typeface="Nunito"/>
              </a:defRPr>
            </a:lvl4pPr>
            <a:lvl5pPr indent="-330200" lvl="4" marL="2286000">
              <a:lnSpc>
                <a:spcPct val="115000"/>
              </a:lnSpc>
              <a:spcBef>
                <a:spcPts val="800"/>
              </a:spcBef>
              <a:spcAft>
                <a:spcPts val="0"/>
              </a:spcAft>
              <a:buSzPts val="1600"/>
              <a:buFont typeface="Nunito"/>
              <a:buChar char="○"/>
              <a:defRPr sz="1600">
                <a:latin typeface="Nunito"/>
                <a:ea typeface="Nunito"/>
                <a:cs typeface="Nunito"/>
                <a:sym typeface="Nunito"/>
              </a:defRPr>
            </a:lvl5pPr>
            <a:lvl6pPr indent="-330200" lvl="5" marL="2743200">
              <a:lnSpc>
                <a:spcPct val="115000"/>
              </a:lnSpc>
              <a:spcBef>
                <a:spcPts val="800"/>
              </a:spcBef>
              <a:spcAft>
                <a:spcPts val="0"/>
              </a:spcAft>
              <a:buSzPts val="1600"/>
              <a:buFont typeface="Nunito"/>
              <a:buChar char="■"/>
              <a:defRPr sz="1600">
                <a:latin typeface="Nunito"/>
                <a:ea typeface="Nunito"/>
                <a:cs typeface="Nunito"/>
                <a:sym typeface="Nunito"/>
              </a:defRPr>
            </a:lvl6pPr>
            <a:lvl7pPr indent="-330200" lvl="6" marL="3200400">
              <a:lnSpc>
                <a:spcPct val="115000"/>
              </a:lnSpc>
              <a:spcBef>
                <a:spcPts val="800"/>
              </a:spcBef>
              <a:spcAft>
                <a:spcPts val="0"/>
              </a:spcAft>
              <a:buSzPts val="1600"/>
              <a:buFont typeface="Nunito"/>
              <a:buChar char="●"/>
              <a:defRPr sz="1600">
                <a:latin typeface="Nunito"/>
                <a:ea typeface="Nunito"/>
                <a:cs typeface="Nunito"/>
                <a:sym typeface="Nunito"/>
              </a:defRPr>
            </a:lvl7pPr>
            <a:lvl8pPr indent="-330200" lvl="7" marL="3657600">
              <a:lnSpc>
                <a:spcPct val="115000"/>
              </a:lnSpc>
              <a:spcBef>
                <a:spcPts val="800"/>
              </a:spcBef>
              <a:spcAft>
                <a:spcPts val="0"/>
              </a:spcAft>
              <a:buSzPts val="1600"/>
              <a:buFont typeface="Nunito"/>
              <a:buChar char="○"/>
              <a:defRPr sz="1600">
                <a:latin typeface="Nunito"/>
                <a:ea typeface="Nunito"/>
                <a:cs typeface="Nunito"/>
                <a:sym typeface="Nunito"/>
              </a:defRPr>
            </a:lvl8pPr>
            <a:lvl9pPr indent="-330200" lvl="8" marL="4114800">
              <a:lnSpc>
                <a:spcPct val="115000"/>
              </a:lnSpc>
              <a:spcBef>
                <a:spcPts val="800"/>
              </a:spcBef>
              <a:spcAft>
                <a:spcPts val="800"/>
              </a:spcAft>
              <a:buSzPts val="1600"/>
              <a:buFont typeface="Nunito"/>
              <a:buChar char="■"/>
              <a:defRPr sz="1600">
                <a:latin typeface="Nunito"/>
                <a:ea typeface="Nunito"/>
                <a:cs typeface="Nunito"/>
                <a:sym typeface="Nunito"/>
              </a:defRPr>
            </a:lvl9pPr>
          </a:lstStyle>
          <a:p/>
        </p:txBody>
      </p:sp>
    </p:spTree>
  </p:cSld>
  <p:clrMapOvr>
    <a:masterClrMapping/>
  </p:clrMapOvr>
  <p:extLst>
    <p:ext uri="{DCECCB84-F9BA-43D5-87BE-67443E8EF086}">
      <p15:sldGuideLst>
        <p15:guide id="1" orient="horz" pos="545">
          <p15:clr>
            <a:srgbClr val="E46962"/>
          </p15:clr>
        </p15:guide>
        <p15:guide id="2" pos="680">
          <p15:clr>
            <a:srgbClr val="E46962"/>
          </p15:clr>
        </p15:guide>
        <p15:guide id="3" pos="50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Default">
    <p:spTree>
      <p:nvGrpSpPr>
        <p:cNvPr id="53" name="Shape 53"/>
        <p:cNvGrpSpPr/>
        <p:nvPr/>
      </p:nvGrpSpPr>
      <p:grpSpPr>
        <a:xfrm>
          <a:off x="0" y="0"/>
          <a:ext cx="0" cy="0"/>
          <a:chOff x="0" y="0"/>
          <a:chExt cx="0" cy="0"/>
        </a:xfrm>
      </p:grpSpPr>
      <p:sp>
        <p:nvSpPr>
          <p:cNvPr id="54" name="Google Shape;54;p14"/>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2pPr>
            <a:lvl3pPr lvl="2">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3pPr>
            <a:lvl4pPr lvl="3">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4pPr>
            <a:lvl5pPr lvl="4">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5pPr>
            <a:lvl6pPr lvl="5">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6pPr>
            <a:lvl7pPr lvl="6">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7pPr>
            <a:lvl8pPr lvl="7">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8pPr>
            <a:lvl9pPr lvl="8">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9pPr>
          </a:lstStyle>
          <a:p/>
        </p:txBody>
      </p:sp>
    </p:spTree>
  </p:cSld>
  <p:clrMapOvr>
    <a:masterClrMapping/>
  </p:clrMapOvr>
  <p:extLst>
    <p:ext uri="{DCECCB84-F9BA-43D5-87BE-67443E8EF086}">
      <p15:sldGuideLst>
        <p15:guide id="1" orient="horz" pos="54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Default">
    <p:spTree>
      <p:nvGrpSpPr>
        <p:cNvPr id="58" name="Shape 58"/>
        <p:cNvGrpSpPr/>
        <p:nvPr/>
      </p:nvGrpSpPr>
      <p:grpSpPr>
        <a:xfrm>
          <a:off x="0" y="0"/>
          <a:ext cx="0" cy="0"/>
          <a:chOff x="0" y="0"/>
          <a:chExt cx="0" cy="0"/>
        </a:xfrm>
      </p:grpSpPr>
      <p:sp>
        <p:nvSpPr>
          <p:cNvPr id="59" name="Google Shape;59;p16"/>
          <p:cNvSpPr txBox="1"/>
          <p:nvPr>
            <p:ph type="title"/>
          </p:nvPr>
        </p:nvSpPr>
        <p:spPr>
          <a:xfrm>
            <a:off x="311700" y="292625"/>
            <a:ext cx="85206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2pPr>
            <a:lvl3pPr lvl="2">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3pPr>
            <a:lvl4pPr lvl="3">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4pPr>
            <a:lvl5pPr lvl="4">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5pPr>
            <a:lvl6pPr lvl="5">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6pPr>
            <a:lvl7pPr lvl="6">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7pPr>
            <a:lvl8pPr lvl="7">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8pPr>
            <a:lvl9pPr lvl="8">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9pPr>
          </a:lstStyle>
          <a:p/>
        </p:txBody>
      </p:sp>
    </p:spTree>
  </p:cSld>
  <p:clrMapOvr>
    <a:masterClrMapping/>
  </p:clrMapOvr>
  <p:extLst>
    <p:ext uri="{DCECCB84-F9BA-43D5-87BE-67443E8EF086}">
      <p15:sldGuideLst>
        <p15:guide id="1" orient="horz" pos="54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7"/>
          <p:cNvSpPr txBox="1"/>
          <p:nvPr>
            <p:ph type="ctrTitle"/>
          </p:nvPr>
        </p:nvSpPr>
        <p:spPr>
          <a:xfrm>
            <a:off x="1118850" y="1545450"/>
            <a:ext cx="6906300" cy="20526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SzPts val="5400"/>
              <a:buFont typeface="Nunito"/>
              <a:buNone/>
              <a:defRPr sz="5400">
                <a:latin typeface="Nunito"/>
                <a:ea typeface="Nunito"/>
                <a:cs typeface="Nunito"/>
                <a:sym typeface="Nuni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17"/>
          <p:cNvSpPr txBox="1"/>
          <p:nvPr>
            <p:ph idx="1" type="subTitle"/>
          </p:nvPr>
        </p:nvSpPr>
        <p:spPr>
          <a:xfrm>
            <a:off x="311700" y="27149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Nunito"/>
              <a:buNone/>
              <a:defRPr sz="2800">
                <a:latin typeface="Nunito"/>
                <a:ea typeface="Nunito"/>
                <a:cs typeface="Nunito"/>
                <a:sym typeface="Nunito"/>
              </a:defRPr>
            </a:lvl1pPr>
            <a:lvl2pPr lvl="1" algn="ctr">
              <a:lnSpc>
                <a:spcPct val="100000"/>
              </a:lnSpc>
              <a:spcBef>
                <a:spcPts val="0"/>
              </a:spcBef>
              <a:spcAft>
                <a:spcPts val="0"/>
              </a:spcAft>
              <a:buSzPts val="2800"/>
              <a:buFont typeface="Nunito"/>
              <a:buNone/>
              <a:defRPr sz="2800">
                <a:latin typeface="Nunito"/>
                <a:ea typeface="Nunito"/>
                <a:cs typeface="Nunito"/>
                <a:sym typeface="Nunito"/>
              </a:defRPr>
            </a:lvl2pPr>
            <a:lvl3pPr lvl="2" algn="ctr">
              <a:lnSpc>
                <a:spcPct val="100000"/>
              </a:lnSpc>
              <a:spcBef>
                <a:spcPts val="0"/>
              </a:spcBef>
              <a:spcAft>
                <a:spcPts val="0"/>
              </a:spcAft>
              <a:buSzPts val="2800"/>
              <a:buFont typeface="Nunito"/>
              <a:buNone/>
              <a:defRPr sz="2800">
                <a:latin typeface="Nunito"/>
                <a:ea typeface="Nunito"/>
                <a:cs typeface="Nunito"/>
                <a:sym typeface="Nunito"/>
              </a:defRPr>
            </a:lvl3pPr>
            <a:lvl4pPr lvl="3" algn="ctr">
              <a:lnSpc>
                <a:spcPct val="100000"/>
              </a:lnSpc>
              <a:spcBef>
                <a:spcPts val="0"/>
              </a:spcBef>
              <a:spcAft>
                <a:spcPts val="0"/>
              </a:spcAft>
              <a:buSzPts val="2800"/>
              <a:buFont typeface="Nunito"/>
              <a:buNone/>
              <a:defRPr sz="2800">
                <a:latin typeface="Nunito"/>
                <a:ea typeface="Nunito"/>
                <a:cs typeface="Nunito"/>
                <a:sym typeface="Nunito"/>
              </a:defRPr>
            </a:lvl4pPr>
            <a:lvl5pPr lvl="4" algn="ctr">
              <a:lnSpc>
                <a:spcPct val="100000"/>
              </a:lnSpc>
              <a:spcBef>
                <a:spcPts val="0"/>
              </a:spcBef>
              <a:spcAft>
                <a:spcPts val="0"/>
              </a:spcAft>
              <a:buSzPts val="2800"/>
              <a:buFont typeface="Nunito"/>
              <a:buNone/>
              <a:defRPr sz="2800">
                <a:latin typeface="Nunito"/>
                <a:ea typeface="Nunito"/>
                <a:cs typeface="Nunito"/>
                <a:sym typeface="Nunito"/>
              </a:defRPr>
            </a:lvl5pPr>
            <a:lvl6pPr lvl="5" algn="ctr">
              <a:lnSpc>
                <a:spcPct val="100000"/>
              </a:lnSpc>
              <a:spcBef>
                <a:spcPts val="0"/>
              </a:spcBef>
              <a:spcAft>
                <a:spcPts val="0"/>
              </a:spcAft>
              <a:buSzPts val="2800"/>
              <a:buFont typeface="Nunito"/>
              <a:buNone/>
              <a:defRPr sz="2800">
                <a:latin typeface="Nunito"/>
                <a:ea typeface="Nunito"/>
                <a:cs typeface="Nunito"/>
                <a:sym typeface="Nunito"/>
              </a:defRPr>
            </a:lvl6pPr>
            <a:lvl7pPr lvl="6" algn="ctr">
              <a:lnSpc>
                <a:spcPct val="100000"/>
              </a:lnSpc>
              <a:spcBef>
                <a:spcPts val="0"/>
              </a:spcBef>
              <a:spcAft>
                <a:spcPts val="0"/>
              </a:spcAft>
              <a:buSzPts val="2800"/>
              <a:buFont typeface="Nunito"/>
              <a:buNone/>
              <a:defRPr sz="2800">
                <a:latin typeface="Nunito"/>
                <a:ea typeface="Nunito"/>
                <a:cs typeface="Nunito"/>
                <a:sym typeface="Nunito"/>
              </a:defRPr>
            </a:lvl7pPr>
            <a:lvl8pPr lvl="7" algn="ctr">
              <a:lnSpc>
                <a:spcPct val="100000"/>
              </a:lnSpc>
              <a:spcBef>
                <a:spcPts val="0"/>
              </a:spcBef>
              <a:spcAft>
                <a:spcPts val="0"/>
              </a:spcAft>
              <a:buSzPts val="2800"/>
              <a:buFont typeface="Nunito"/>
              <a:buNone/>
              <a:defRPr sz="2800">
                <a:latin typeface="Nunito"/>
                <a:ea typeface="Nunito"/>
                <a:cs typeface="Nunito"/>
                <a:sym typeface="Nunito"/>
              </a:defRPr>
            </a:lvl8pPr>
            <a:lvl9pPr lvl="8" algn="ctr">
              <a:lnSpc>
                <a:spcPct val="100000"/>
              </a:lnSpc>
              <a:spcBef>
                <a:spcPts val="0"/>
              </a:spcBef>
              <a:spcAft>
                <a:spcPts val="0"/>
              </a:spcAft>
              <a:buSzPts val="2800"/>
              <a:buFont typeface="Nunito"/>
              <a:buNone/>
              <a:defRPr sz="2800">
                <a:latin typeface="Nunito"/>
                <a:ea typeface="Nunito"/>
                <a:cs typeface="Nunito"/>
                <a:sym typeface="Nuni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TITLE_AND_BODY_2">
    <p:spTree>
      <p:nvGrpSpPr>
        <p:cNvPr id="63" name="Shape 63"/>
        <p:cNvGrpSpPr/>
        <p:nvPr/>
      </p:nvGrpSpPr>
      <p:grpSpPr>
        <a:xfrm>
          <a:off x="0" y="0"/>
          <a:ext cx="0" cy="0"/>
          <a:chOff x="0" y="0"/>
          <a:chExt cx="0" cy="0"/>
        </a:xfrm>
      </p:grpSpPr>
      <p:sp>
        <p:nvSpPr>
          <p:cNvPr id="64" name="Google Shape;64;p18"/>
          <p:cNvSpPr txBox="1"/>
          <p:nvPr>
            <p:ph type="title"/>
          </p:nvPr>
        </p:nvSpPr>
        <p:spPr>
          <a:xfrm>
            <a:off x="311700" y="292625"/>
            <a:ext cx="85206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SzPts val="1400"/>
              <a:buFont typeface="Nunito"/>
              <a:buChar char="○"/>
              <a:defRPr sz="1400">
                <a:latin typeface="Nunito"/>
                <a:ea typeface="Nunito"/>
                <a:cs typeface="Nunito"/>
                <a:sym typeface="Nunito"/>
              </a:defRPr>
            </a:lvl2pPr>
            <a:lvl3pPr lvl="2">
              <a:spcBef>
                <a:spcPts val="0"/>
              </a:spcBef>
              <a:spcAft>
                <a:spcPts val="0"/>
              </a:spcAft>
              <a:buSzPts val="1400"/>
              <a:buFont typeface="Nunito"/>
              <a:buChar char="■"/>
              <a:defRPr sz="1400">
                <a:latin typeface="Nunito"/>
                <a:ea typeface="Nunito"/>
                <a:cs typeface="Nunito"/>
                <a:sym typeface="Nunito"/>
              </a:defRPr>
            </a:lvl3pPr>
            <a:lvl4pPr lvl="3">
              <a:spcBef>
                <a:spcPts val="0"/>
              </a:spcBef>
              <a:spcAft>
                <a:spcPts val="0"/>
              </a:spcAft>
              <a:buSzPts val="1400"/>
              <a:buFont typeface="Nunito"/>
              <a:buChar char="●"/>
              <a:defRPr sz="1400">
                <a:latin typeface="Nunito"/>
                <a:ea typeface="Nunito"/>
                <a:cs typeface="Nunito"/>
                <a:sym typeface="Nunito"/>
              </a:defRPr>
            </a:lvl4pPr>
            <a:lvl5pPr lvl="4">
              <a:spcBef>
                <a:spcPts val="0"/>
              </a:spcBef>
              <a:spcAft>
                <a:spcPts val="0"/>
              </a:spcAft>
              <a:buSzPts val="1400"/>
              <a:buFont typeface="Nunito"/>
              <a:buChar char="○"/>
              <a:defRPr sz="1400">
                <a:latin typeface="Nunito"/>
                <a:ea typeface="Nunito"/>
                <a:cs typeface="Nunito"/>
                <a:sym typeface="Nunito"/>
              </a:defRPr>
            </a:lvl5pPr>
            <a:lvl6pPr lvl="5">
              <a:spcBef>
                <a:spcPts val="0"/>
              </a:spcBef>
              <a:spcAft>
                <a:spcPts val="0"/>
              </a:spcAft>
              <a:buSzPts val="1400"/>
              <a:buFont typeface="Nunito"/>
              <a:buChar char="■"/>
              <a:defRPr sz="1400">
                <a:latin typeface="Nunito"/>
                <a:ea typeface="Nunito"/>
                <a:cs typeface="Nunito"/>
                <a:sym typeface="Nunito"/>
              </a:defRPr>
            </a:lvl6pPr>
            <a:lvl7pPr lvl="6">
              <a:spcBef>
                <a:spcPts val="0"/>
              </a:spcBef>
              <a:spcAft>
                <a:spcPts val="0"/>
              </a:spcAft>
              <a:buSzPts val="1400"/>
              <a:buFont typeface="Nunito"/>
              <a:buChar char="●"/>
              <a:defRPr sz="1400">
                <a:latin typeface="Nunito"/>
                <a:ea typeface="Nunito"/>
                <a:cs typeface="Nunito"/>
                <a:sym typeface="Nunito"/>
              </a:defRPr>
            </a:lvl7pPr>
            <a:lvl8pPr lvl="7">
              <a:spcBef>
                <a:spcPts val="0"/>
              </a:spcBef>
              <a:spcAft>
                <a:spcPts val="0"/>
              </a:spcAft>
              <a:buSzPts val="1400"/>
              <a:buFont typeface="Nunito"/>
              <a:buChar char="○"/>
              <a:defRPr sz="1400">
                <a:latin typeface="Nunito"/>
                <a:ea typeface="Nunito"/>
                <a:cs typeface="Nunito"/>
                <a:sym typeface="Nunito"/>
              </a:defRPr>
            </a:lvl8pPr>
            <a:lvl9pPr lvl="8">
              <a:spcBef>
                <a:spcPts val="0"/>
              </a:spcBef>
              <a:spcAft>
                <a:spcPts val="0"/>
              </a:spcAft>
              <a:buSzPts val="1400"/>
              <a:buFont typeface="Nunito"/>
              <a:buChar char="■"/>
              <a:defRPr sz="1400">
                <a:latin typeface="Nunito"/>
                <a:ea typeface="Nunito"/>
                <a:cs typeface="Nunito"/>
                <a:sym typeface="Nunito"/>
              </a:defRPr>
            </a:lvl9pPr>
          </a:lstStyle>
          <a:p/>
        </p:txBody>
      </p:sp>
      <p:sp>
        <p:nvSpPr>
          <p:cNvPr id="65" name="Google Shape;65;p18"/>
          <p:cNvSpPr txBox="1"/>
          <p:nvPr>
            <p:ph idx="1" type="body"/>
          </p:nvPr>
        </p:nvSpPr>
        <p:spPr>
          <a:xfrm>
            <a:off x="1080000" y="1152475"/>
            <a:ext cx="6984000" cy="3416400"/>
          </a:xfrm>
          <a:prstGeom prst="rect">
            <a:avLst/>
          </a:prstGeom>
          <a:noFill/>
          <a:ln>
            <a:noFill/>
          </a:ln>
        </p:spPr>
        <p:txBody>
          <a:bodyPr anchorCtr="0" anchor="ctr" bIns="91425" lIns="91425" spcFirstLastPara="1" rIns="91425" wrap="square" tIns="91425">
            <a:spAutoFit/>
          </a:bodyPr>
          <a:lstStyle>
            <a:lvl1pPr indent="-330200" lvl="0" marL="457200">
              <a:lnSpc>
                <a:spcPct val="115000"/>
              </a:lnSpc>
              <a:spcBef>
                <a:spcPts val="0"/>
              </a:spcBef>
              <a:spcAft>
                <a:spcPts val="0"/>
              </a:spcAft>
              <a:buSzPts val="1600"/>
              <a:buFont typeface="Nunito"/>
              <a:buChar char="●"/>
              <a:defRPr sz="1600">
                <a:latin typeface="Nunito"/>
                <a:ea typeface="Nunito"/>
                <a:cs typeface="Nunito"/>
                <a:sym typeface="Nunito"/>
              </a:defRPr>
            </a:lvl1pPr>
            <a:lvl2pPr indent="-330200" lvl="1" marL="914400">
              <a:lnSpc>
                <a:spcPct val="115000"/>
              </a:lnSpc>
              <a:spcBef>
                <a:spcPts val="800"/>
              </a:spcBef>
              <a:spcAft>
                <a:spcPts val="0"/>
              </a:spcAft>
              <a:buSzPts val="1600"/>
              <a:buFont typeface="Nunito"/>
              <a:buChar char="○"/>
              <a:defRPr sz="1600">
                <a:latin typeface="Nunito"/>
                <a:ea typeface="Nunito"/>
                <a:cs typeface="Nunito"/>
                <a:sym typeface="Nunito"/>
              </a:defRPr>
            </a:lvl2pPr>
            <a:lvl3pPr indent="-330200" lvl="2" marL="1371600">
              <a:lnSpc>
                <a:spcPct val="115000"/>
              </a:lnSpc>
              <a:spcBef>
                <a:spcPts val="800"/>
              </a:spcBef>
              <a:spcAft>
                <a:spcPts val="0"/>
              </a:spcAft>
              <a:buSzPts val="1600"/>
              <a:buFont typeface="Nunito"/>
              <a:buChar char="■"/>
              <a:defRPr sz="1600">
                <a:latin typeface="Nunito"/>
                <a:ea typeface="Nunito"/>
                <a:cs typeface="Nunito"/>
                <a:sym typeface="Nunito"/>
              </a:defRPr>
            </a:lvl3pPr>
            <a:lvl4pPr indent="-330200" lvl="3" marL="1828800">
              <a:lnSpc>
                <a:spcPct val="115000"/>
              </a:lnSpc>
              <a:spcBef>
                <a:spcPts val="800"/>
              </a:spcBef>
              <a:spcAft>
                <a:spcPts val="0"/>
              </a:spcAft>
              <a:buSzPts val="1600"/>
              <a:buFont typeface="Nunito"/>
              <a:buChar char="●"/>
              <a:defRPr sz="1600">
                <a:latin typeface="Nunito"/>
                <a:ea typeface="Nunito"/>
                <a:cs typeface="Nunito"/>
                <a:sym typeface="Nunito"/>
              </a:defRPr>
            </a:lvl4pPr>
            <a:lvl5pPr indent="-330200" lvl="4" marL="2286000">
              <a:lnSpc>
                <a:spcPct val="115000"/>
              </a:lnSpc>
              <a:spcBef>
                <a:spcPts val="800"/>
              </a:spcBef>
              <a:spcAft>
                <a:spcPts val="0"/>
              </a:spcAft>
              <a:buSzPts val="1600"/>
              <a:buFont typeface="Nunito"/>
              <a:buChar char="○"/>
              <a:defRPr sz="1600">
                <a:latin typeface="Nunito"/>
                <a:ea typeface="Nunito"/>
                <a:cs typeface="Nunito"/>
                <a:sym typeface="Nunito"/>
              </a:defRPr>
            </a:lvl5pPr>
            <a:lvl6pPr indent="-330200" lvl="5" marL="2743200">
              <a:lnSpc>
                <a:spcPct val="115000"/>
              </a:lnSpc>
              <a:spcBef>
                <a:spcPts val="800"/>
              </a:spcBef>
              <a:spcAft>
                <a:spcPts val="0"/>
              </a:spcAft>
              <a:buSzPts val="1600"/>
              <a:buFont typeface="Nunito"/>
              <a:buChar char="■"/>
              <a:defRPr sz="1600">
                <a:latin typeface="Nunito"/>
                <a:ea typeface="Nunito"/>
                <a:cs typeface="Nunito"/>
                <a:sym typeface="Nunito"/>
              </a:defRPr>
            </a:lvl6pPr>
            <a:lvl7pPr indent="-330200" lvl="6" marL="3200400">
              <a:lnSpc>
                <a:spcPct val="115000"/>
              </a:lnSpc>
              <a:spcBef>
                <a:spcPts val="800"/>
              </a:spcBef>
              <a:spcAft>
                <a:spcPts val="0"/>
              </a:spcAft>
              <a:buSzPts val="1600"/>
              <a:buFont typeface="Nunito"/>
              <a:buChar char="●"/>
              <a:defRPr sz="1600">
                <a:latin typeface="Nunito"/>
                <a:ea typeface="Nunito"/>
                <a:cs typeface="Nunito"/>
                <a:sym typeface="Nunito"/>
              </a:defRPr>
            </a:lvl7pPr>
            <a:lvl8pPr indent="-330200" lvl="7" marL="3657600">
              <a:lnSpc>
                <a:spcPct val="115000"/>
              </a:lnSpc>
              <a:spcBef>
                <a:spcPts val="800"/>
              </a:spcBef>
              <a:spcAft>
                <a:spcPts val="0"/>
              </a:spcAft>
              <a:buSzPts val="1600"/>
              <a:buFont typeface="Nunito"/>
              <a:buChar char="○"/>
              <a:defRPr sz="1600">
                <a:latin typeface="Nunito"/>
                <a:ea typeface="Nunito"/>
                <a:cs typeface="Nunito"/>
                <a:sym typeface="Nunito"/>
              </a:defRPr>
            </a:lvl8pPr>
            <a:lvl9pPr indent="-330200" lvl="8" marL="4114800">
              <a:lnSpc>
                <a:spcPct val="115000"/>
              </a:lnSpc>
              <a:spcBef>
                <a:spcPts val="800"/>
              </a:spcBef>
              <a:spcAft>
                <a:spcPts val="800"/>
              </a:spcAft>
              <a:buSzPts val="1600"/>
              <a:buFont typeface="Nunito"/>
              <a:buChar char="■"/>
              <a:defRPr sz="1600">
                <a:latin typeface="Nunito"/>
                <a:ea typeface="Nunito"/>
                <a:cs typeface="Nunito"/>
                <a:sym typeface="Nunito"/>
              </a:defRPr>
            </a:lvl9pPr>
          </a:lstStyle>
          <a:p/>
        </p:txBody>
      </p:sp>
    </p:spTree>
  </p:cSld>
  <p:clrMapOvr>
    <a:masterClrMapping/>
  </p:clrMapOvr>
  <p:extLst>
    <p:ext uri="{DCECCB84-F9BA-43D5-87BE-67443E8EF086}">
      <p15:sldGuideLst>
        <p15:guide id="1" orient="horz" pos="545">
          <p15:clr>
            <a:srgbClr val="E46962"/>
          </p15:clr>
        </p15:guide>
        <p15:guide id="2" pos="680">
          <p15:clr>
            <a:srgbClr val="E46962"/>
          </p15:clr>
        </p15:guide>
        <p15:guide id="3" pos="50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2_1">
    <p:spTree>
      <p:nvGrpSpPr>
        <p:cNvPr id="66" name="Shape 66"/>
        <p:cNvGrpSpPr/>
        <p:nvPr/>
      </p:nvGrpSpPr>
      <p:grpSpPr>
        <a:xfrm>
          <a:off x="0" y="0"/>
          <a:ext cx="0" cy="0"/>
          <a:chOff x="0" y="0"/>
          <a:chExt cx="0" cy="0"/>
        </a:xfrm>
      </p:grpSpPr>
      <p:sp>
        <p:nvSpPr>
          <p:cNvPr id="67" name="Google Shape;67;p19"/>
          <p:cNvSpPr txBox="1"/>
          <p:nvPr>
            <p:ph type="title"/>
          </p:nvPr>
        </p:nvSpPr>
        <p:spPr>
          <a:xfrm>
            <a:off x="311700" y="292625"/>
            <a:ext cx="85206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2pPr>
            <a:lvl3pPr lvl="2">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3pPr>
            <a:lvl4pPr lvl="3">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4pPr>
            <a:lvl5pPr lvl="4">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5pPr>
            <a:lvl6pPr lvl="5">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6pPr>
            <a:lvl7pPr lvl="6">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7pPr>
            <a:lvl8pPr lvl="7">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8pPr>
            <a:lvl9pPr lvl="8">
              <a:spcBef>
                <a:spcPts val="0"/>
              </a:spcBef>
              <a:spcAft>
                <a:spcPts val="0"/>
              </a:spcAft>
              <a:buClr>
                <a:schemeClr val="dk1"/>
              </a:buClr>
              <a:buSzPts val="1400"/>
              <a:buFont typeface="Nunito"/>
              <a:buChar char="■"/>
              <a:defRPr sz="1400">
                <a:solidFill>
                  <a:schemeClr val="dk1"/>
                </a:solidFill>
                <a:latin typeface="Nunito"/>
                <a:ea typeface="Nunito"/>
                <a:cs typeface="Nunito"/>
                <a:sym typeface="Nunito"/>
              </a:defRPr>
            </a:lvl9pPr>
          </a:lstStyle>
          <a:p/>
        </p:txBody>
      </p:sp>
      <p:sp>
        <p:nvSpPr>
          <p:cNvPr id="68" name="Google Shape;68;p19"/>
          <p:cNvSpPr txBox="1"/>
          <p:nvPr>
            <p:ph idx="1" type="body"/>
          </p:nvPr>
        </p:nvSpPr>
        <p:spPr>
          <a:xfrm>
            <a:off x="1080000" y="1152475"/>
            <a:ext cx="3210900" cy="3416400"/>
          </a:xfrm>
          <a:prstGeom prst="rect">
            <a:avLst/>
          </a:prstGeom>
          <a:noFill/>
          <a:ln>
            <a:noFill/>
          </a:ln>
        </p:spPr>
        <p:txBody>
          <a:bodyPr anchorCtr="0" anchor="ctr" bIns="91425" lIns="91425" spcFirstLastPara="1" rIns="91425" wrap="square" tIns="91425">
            <a:spAutoFit/>
          </a:bodyPr>
          <a:lstStyle>
            <a:lvl1pPr indent="-330200" lvl="0" marL="457200">
              <a:lnSpc>
                <a:spcPct val="115000"/>
              </a:lnSpc>
              <a:spcBef>
                <a:spcPts val="0"/>
              </a:spcBef>
              <a:spcAft>
                <a:spcPts val="0"/>
              </a:spcAft>
              <a:buSzPts val="1600"/>
              <a:buFont typeface="Nunito"/>
              <a:buChar char="●"/>
              <a:defRPr sz="1600">
                <a:latin typeface="Nunito"/>
                <a:ea typeface="Nunito"/>
                <a:cs typeface="Nunito"/>
                <a:sym typeface="Nunito"/>
              </a:defRPr>
            </a:lvl1pPr>
            <a:lvl2pPr indent="-330200" lvl="1" marL="914400">
              <a:lnSpc>
                <a:spcPct val="115000"/>
              </a:lnSpc>
              <a:spcBef>
                <a:spcPts val="800"/>
              </a:spcBef>
              <a:spcAft>
                <a:spcPts val="0"/>
              </a:spcAft>
              <a:buSzPts val="1600"/>
              <a:buFont typeface="Nunito"/>
              <a:buChar char="○"/>
              <a:defRPr sz="1600">
                <a:latin typeface="Nunito"/>
                <a:ea typeface="Nunito"/>
                <a:cs typeface="Nunito"/>
                <a:sym typeface="Nunito"/>
              </a:defRPr>
            </a:lvl2pPr>
            <a:lvl3pPr indent="-330200" lvl="2" marL="1371600">
              <a:lnSpc>
                <a:spcPct val="115000"/>
              </a:lnSpc>
              <a:spcBef>
                <a:spcPts val="800"/>
              </a:spcBef>
              <a:spcAft>
                <a:spcPts val="0"/>
              </a:spcAft>
              <a:buSzPts val="1600"/>
              <a:buFont typeface="Nunito"/>
              <a:buChar char="■"/>
              <a:defRPr sz="1600">
                <a:latin typeface="Nunito"/>
                <a:ea typeface="Nunito"/>
                <a:cs typeface="Nunito"/>
                <a:sym typeface="Nunito"/>
              </a:defRPr>
            </a:lvl3pPr>
            <a:lvl4pPr indent="-330200" lvl="3" marL="1828800">
              <a:lnSpc>
                <a:spcPct val="115000"/>
              </a:lnSpc>
              <a:spcBef>
                <a:spcPts val="800"/>
              </a:spcBef>
              <a:spcAft>
                <a:spcPts val="0"/>
              </a:spcAft>
              <a:buSzPts val="1600"/>
              <a:buFont typeface="Nunito"/>
              <a:buChar char="●"/>
              <a:defRPr sz="1600">
                <a:latin typeface="Nunito"/>
                <a:ea typeface="Nunito"/>
                <a:cs typeface="Nunito"/>
                <a:sym typeface="Nunito"/>
              </a:defRPr>
            </a:lvl4pPr>
            <a:lvl5pPr indent="-330200" lvl="4" marL="2286000">
              <a:lnSpc>
                <a:spcPct val="115000"/>
              </a:lnSpc>
              <a:spcBef>
                <a:spcPts val="800"/>
              </a:spcBef>
              <a:spcAft>
                <a:spcPts val="0"/>
              </a:spcAft>
              <a:buSzPts val="1600"/>
              <a:buFont typeface="Nunito"/>
              <a:buChar char="○"/>
              <a:defRPr sz="1600">
                <a:latin typeface="Nunito"/>
                <a:ea typeface="Nunito"/>
                <a:cs typeface="Nunito"/>
                <a:sym typeface="Nunito"/>
              </a:defRPr>
            </a:lvl5pPr>
            <a:lvl6pPr indent="-330200" lvl="5" marL="2743200">
              <a:lnSpc>
                <a:spcPct val="115000"/>
              </a:lnSpc>
              <a:spcBef>
                <a:spcPts val="800"/>
              </a:spcBef>
              <a:spcAft>
                <a:spcPts val="0"/>
              </a:spcAft>
              <a:buSzPts val="1600"/>
              <a:buFont typeface="Nunito"/>
              <a:buChar char="■"/>
              <a:defRPr sz="1600">
                <a:latin typeface="Nunito"/>
                <a:ea typeface="Nunito"/>
                <a:cs typeface="Nunito"/>
                <a:sym typeface="Nunito"/>
              </a:defRPr>
            </a:lvl6pPr>
            <a:lvl7pPr indent="-330200" lvl="6" marL="3200400">
              <a:lnSpc>
                <a:spcPct val="115000"/>
              </a:lnSpc>
              <a:spcBef>
                <a:spcPts val="800"/>
              </a:spcBef>
              <a:spcAft>
                <a:spcPts val="0"/>
              </a:spcAft>
              <a:buSzPts val="1600"/>
              <a:buFont typeface="Nunito"/>
              <a:buChar char="●"/>
              <a:defRPr sz="1600">
                <a:latin typeface="Nunito"/>
                <a:ea typeface="Nunito"/>
                <a:cs typeface="Nunito"/>
                <a:sym typeface="Nunito"/>
              </a:defRPr>
            </a:lvl7pPr>
            <a:lvl8pPr indent="-330200" lvl="7" marL="3657600">
              <a:lnSpc>
                <a:spcPct val="115000"/>
              </a:lnSpc>
              <a:spcBef>
                <a:spcPts val="800"/>
              </a:spcBef>
              <a:spcAft>
                <a:spcPts val="0"/>
              </a:spcAft>
              <a:buSzPts val="1600"/>
              <a:buFont typeface="Nunito"/>
              <a:buChar char="○"/>
              <a:defRPr sz="1600">
                <a:latin typeface="Nunito"/>
                <a:ea typeface="Nunito"/>
                <a:cs typeface="Nunito"/>
                <a:sym typeface="Nunito"/>
              </a:defRPr>
            </a:lvl8pPr>
            <a:lvl9pPr indent="-330200" lvl="8" marL="4114800">
              <a:lnSpc>
                <a:spcPct val="115000"/>
              </a:lnSpc>
              <a:spcBef>
                <a:spcPts val="800"/>
              </a:spcBef>
              <a:spcAft>
                <a:spcPts val="800"/>
              </a:spcAft>
              <a:buSzPts val="1600"/>
              <a:buFont typeface="Nunito"/>
              <a:buChar char="■"/>
              <a:defRPr sz="1600">
                <a:latin typeface="Nunito"/>
                <a:ea typeface="Nunito"/>
                <a:cs typeface="Nunito"/>
                <a:sym typeface="Nunito"/>
              </a:defRPr>
            </a:lvl9pPr>
          </a:lstStyle>
          <a:p/>
        </p:txBody>
      </p:sp>
      <p:sp>
        <p:nvSpPr>
          <p:cNvPr id="69" name="Google Shape;69;p19"/>
          <p:cNvSpPr txBox="1"/>
          <p:nvPr>
            <p:ph idx="2" type="body"/>
          </p:nvPr>
        </p:nvSpPr>
        <p:spPr>
          <a:xfrm>
            <a:off x="4853100" y="1152475"/>
            <a:ext cx="3210900" cy="3416400"/>
          </a:xfrm>
          <a:prstGeom prst="rect">
            <a:avLst/>
          </a:prstGeom>
          <a:noFill/>
          <a:ln>
            <a:noFill/>
          </a:ln>
        </p:spPr>
        <p:txBody>
          <a:bodyPr anchorCtr="0" anchor="ctr" bIns="91425" lIns="91425" spcFirstLastPara="1" rIns="91425" wrap="square" tIns="91425">
            <a:spAutoFit/>
          </a:bodyPr>
          <a:lstStyle>
            <a:lvl1pPr indent="-330200" lvl="0" marL="457200">
              <a:lnSpc>
                <a:spcPct val="115000"/>
              </a:lnSpc>
              <a:spcBef>
                <a:spcPts val="0"/>
              </a:spcBef>
              <a:spcAft>
                <a:spcPts val="0"/>
              </a:spcAft>
              <a:buSzPts val="1600"/>
              <a:buFont typeface="Nunito"/>
              <a:buChar char="●"/>
              <a:defRPr sz="1600">
                <a:latin typeface="Nunito"/>
                <a:ea typeface="Nunito"/>
                <a:cs typeface="Nunito"/>
                <a:sym typeface="Nunito"/>
              </a:defRPr>
            </a:lvl1pPr>
            <a:lvl2pPr indent="-330200" lvl="1" marL="914400">
              <a:lnSpc>
                <a:spcPct val="115000"/>
              </a:lnSpc>
              <a:spcBef>
                <a:spcPts val="800"/>
              </a:spcBef>
              <a:spcAft>
                <a:spcPts val="0"/>
              </a:spcAft>
              <a:buSzPts val="1600"/>
              <a:buFont typeface="Nunito"/>
              <a:buChar char="○"/>
              <a:defRPr sz="1600">
                <a:latin typeface="Nunito"/>
                <a:ea typeface="Nunito"/>
                <a:cs typeface="Nunito"/>
                <a:sym typeface="Nunito"/>
              </a:defRPr>
            </a:lvl2pPr>
            <a:lvl3pPr indent="-330200" lvl="2" marL="1371600">
              <a:lnSpc>
                <a:spcPct val="115000"/>
              </a:lnSpc>
              <a:spcBef>
                <a:spcPts val="800"/>
              </a:spcBef>
              <a:spcAft>
                <a:spcPts val="0"/>
              </a:spcAft>
              <a:buSzPts val="1600"/>
              <a:buFont typeface="Nunito"/>
              <a:buChar char="■"/>
              <a:defRPr sz="1600">
                <a:latin typeface="Nunito"/>
                <a:ea typeface="Nunito"/>
                <a:cs typeface="Nunito"/>
                <a:sym typeface="Nunito"/>
              </a:defRPr>
            </a:lvl3pPr>
            <a:lvl4pPr indent="-330200" lvl="3" marL="1828800">
              <a:lnSpc>
                <a:spcPct val="115000"/>
              </a:lnSpc>
              <a:spcBef>
                <a:spcPts val="800"/>
              </a:spcBef>
              <a:spcAft>
                <a:spcPts val="0"/>
              </a:spcAft>
              <a:buSzPts val="1600"/>
              <a:buFont typeface="Nunito"/>
              <a:buChar char="●"/>
              <a:defRPr sz="1600">
                <a:latin typeface="Nunito"/>
                <a:ea typeface="Nunito"/>
                <a:cs typeface="Nunito"/>
                <a:sym typeface="Nunito"/>
              </a:defRPr>
            </a:lvl4pPr>
            <a:lvl5pPr indent="-330200" lvl="4" marL="2286000">
              <a:lnSpc>
                <a:spcPct val="115000"/>
              </a:lnSpc>
              <a:spcBef>
                <a:spcPts val="800"/>
              </a:spcBef>
              <a:spcAft>
                <a:spcPts val="0"/>
              </a:spcAft>
              <a:buSzPts val="1600"/>
              <a:buFont typeface="Nunito"/>
              <a:buChar char="○"/>
              <a:defRPr sz="1600">
                <a:latin typeface="Nunito"/>
                <a:ea typeface="Nunito"/>
                <a:cs typeface="Nunito"/>
                <a:sym typeface="Nunito"/>
              </a:defRPr>
            </a:lvl5pPr>
            <a:lvl6pPr indent="-330200" lvl="5" marL="2743200">
              <a:lnSpc>
                <a:spcPct val="115000"/>
              </a:lnSpc>
              <a:spcBef>
                <a:spcPts val="800"/>
              </a:spcBef>
              <a:spcAft>
                <a:spcPts val="0"/>
              </a:spcAft>
              <a:buSzPts val="1600"/>
              <a:buFont typeface="Nunito"/>
              <a:buChar char="■"/>
              <a:defRPr sz="1600">
                <a:latin typeface="Nunito"/>
                <a:ea typeface="Nunito"/>
                <a:cs typeface="Nunito"/>
                <a:sym typeface="Nunito"/>
              </a:defRPr>
            </a:lvl6pPr>
            <a:lvl7pPr indent="-330200" lvl="6" marL="3200400">
              <a:lnSpc>
                <a:spcPct val="115000"/>
              </a:lnSpc>
              <a:spcBef>
                <a:spcPts val="800"/>
              </a:spcBef>
              <a:spcAft>
                <a:spcPts val="0"/>
              </a:spcAft>
              <a:buSzPts val="1600"/>
              <a:buFont typeface="Nunito"/>
              <a:buChar char="●"/>
              <a:defRPr sz="1600">
                <a:latin typeface="Nunito"/>
                <a:ea typeface="Nunito"/>
                <a:cs typeface="Nunito"/>
                <a:sym typeface="Nunito"/>
              </a:defRPr>
            </a:lvl7pPr>
            <a:lvl8pPr indent="-330200" lvl="7" marL="3657600">
              <a:lnSpc>
                <a:spcPct val="115000"/>
              </a:lnSpc>
              <a:spcBef>
                <a:spcPts val="800"/>
              </a:spcBef>
              <a:spcAft>
                <a:spcPts val="0"/>
              </a:spcAft>
              <a:buSzPts val="1600"/>
              <a:buFont typeface="Nunito"/>
              <a:buChar char="○"/>
              <a:defRPr sz="1600">
                <a:latin typeface="Nunito"/>
                <a:ea typeface="Nunito"/>
                <a:cs typeface="Nunito"/>
                <a:sym typeface="Nunito"/>
              </a:defRPr>
            </a:lvl8pPr>
            <a:lvl9pPr indent="-330200" lvl="8" marL="4114800">
              <a:lnSpc>
                <a:spcPct val="115000"/>
              </a:lnSpc>
              <a:spcBef>
                <a:spcPts val="800"/>
              </a:spcBef>
              <a:spcAft>
                <a:spcPts val="800"/>
              </a:spcAft>
              <a:buSzPts val="1600"/>
              <a:buFont typeface="Nunito"/>
              <a:buChar char="■"/>
              <a:defRPr sz="1600">
                <a:latin typeface="Nunito"/>
                <a:ea typeface="Nunito"/>
                <a:cs typeface="Nunito"/>
                <a:sym typeface="Nunito"/>
              </a:defRPr>
            </a:lvl9pPr>
          </a:lstStyle>
          <a:p/>
        </p:txBody>
      </p:sp>
    </p:spTree>
  </p:cSld>
  <p:clrMapOvr>
    <a:masterClrMapping/>
  </p:clrMapOvr>
  <p:extLst>
    <p:ext uri="{DCECCB84-F9BA-43D5-87BE-67443E8EF086}">
      <p15:sldGuideLst>
        <p15:guide id="1" orient="horz" pos="545">
          <p15:clr>
            <a:srgbClr val="E46962"/>
          </p15:clr>
        </p15:guide>
        <p15:guide id="2" pos="680">
          <p15:clr>
            <a:srgbClr val="E46962"/>
          </p15:clr>
        </p15:guide>
        <p15:guide id="3" pos="50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itle">
  <p:cSld name="Default_1">
    <p:spTree>
      <p:nvGrpSpPr>
        <p:cNvPr id="70" name="Shape 7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Default_1_2">
    <p:spTree>
      <p:nvGrpSpPr>
        <p:cNvPr id="71" name="Shape 71"/>
        <p:cNvGrpSpPr/>
        <p:nvPr/>
      </p:nvGrpSpPr>
      <p:grpSpPr>
        <a:xfrm>
          <a:off x="0" y="0"/>
          <a:ext cx="0" cy="0"/>
          <a:chOff x="0" y="0"/>
          <a:chExt cx="0" cy="0"/>
        </a:xfrm>
      </p:grpSpPr>
      <p:sp>
        <p:nvSpPr>
          <p:cNvPr id="72" name="Google Shape;72;p21"/>
          <p:cNvSpPr/>
          <p:nvPr/>
        </p:nvSpPr>
        <p:spPr>
          <a:xfrm>
            <a:off x="-18971" y="4487288"/>
            <a:ext cx="9208500" cy="690900"/>
          </a:xfrm>
          <a:prstGeom prst="rect">
            <a:avLst/>
          </a:prstGeom>
          <a:solidFill>
            <a:schemeClr val="l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lus image">
  <p:cSld name="Default_1_1">
    <p:spTree>
      <p:nvGrpSpPr>
        <p:cNvPr id="73" name="Shape 73"/>
        <p:cNvGrpSpPr/>
        <p:nvPr/>
      </p:nvGrpSpPr>
      <p:grpSpPr>
        <a:xfrm>
          <a:off x="0" y="0"/>
          <a:ext cx="0" cy="0"/>
          <a:chOff x="0" y="0"/>
          <a:chExt cx="0" cy="0"/>
        </a:xfrm>
      </p:grpSpPr>
      <p:sp>
        <p:nvSpPr>
          <p:cNvPr id="74" name="Google Shape;74;p22"/>
          <p:cNvSpPr txBox="1"/>
          <p:nvPr>
            <p:ph idx="1" type="body"/>
          </p:nvPr>
        </p:nvSpPr>
        <p:spPr>
          <a:xfrm>
            <a:off x="514484" y="1363359"/>
            <a:ext cx="4038300" cy="3205500"/>
          </a:xfrm>
          <a:prstGeom prst="rect">
            <a:avLst/>
          </a:prstGeom>
          <a:noFill/>
          <a:ln>
            <a:noFill/>
          </a:ln>
        </p:spPr>
        <p:txBody>
          <a:bodyPr anchorCtr="0" anchor="ctr" bIns="91425" lIns="91425" spcFirstLastPara="1" rIns="91425" wrap="square" tIns="91425">
            <a:spAutoFit/>
          </a:bodyPr>
          <a:lstStyle>
            <a:lvl1pPr indent="-330200" lvl="0" marL="457200">
              <a:lnSpc>
                <a:spcPct val="115000"/>
              </a:lnSpc>
              <a:spcBef>
                <a:spcPts val="0"/>
              </a:spcBef>
              <a:spcAft>
                <a:spcPts val="0"/>
              </a:spcAft>
              <a:buSzPts val="1600"/>
              <a:buFont typeface="Nunito"/>
              <a:buChar char="●"/>
              <a:defRPr sz="1600">
                <a:latin typeface="Nunito"/>
                <a:ea typeface="Nunito"/>
                <a:cs typeface="Nunito"/>
                <a:sym typeface="Nunito"/>
              </a:defRPr>
            </a:lvl1pPr>
            <a:lvl2pPr indent="-330200" lvl="1" marL="914400">
              <a:lnSpc>
                <a:spcPct val="115000"/>
              </a:lnSpc>
              <a:spcBef>
                <a:spcPts val="800"/>
              </a:spcBef>
              <a:spcAft>
                <a:spcPts val="0"/>
              </a:spcAft>
              <a:buSzPts val="1600"/>
              <a:buFont typeface="Nunito"/>
              <a:buChar char="○"/>
              <a:defRPr sz="1600">
                <a:latin typeface="Nunito"/>
                <a:ea typeface="Nunito"/>
                <a:cs typeface="Nunito"/>
                <a:sym typeface="Nunito"/>
              </a:defRPr>
            </a:lvl2pPr>
            <a:lvl3pPr indent="-330200" lvl="2" marL="1371600">
              <a:lnSpc>
                <a:spcPct val="115000"/>
              </a:lnSpc>
              <a:spcBef>
                <a:spcPts val="800"/>
              </a:spcBef>
              <a:spcAft>
                <a:spcPts val="0"/>
              </a:spcAft>
              <a:buSzPts val="1600"/>
              <a:buFont typeface="Nunito"/>
              <a:buChar char="■"/>
              <a:defRPr sz="1600">
                <a:latin typeface="Nunito"/>
                <a:ea typeface="Nunito"/>
                <a:cs typeface="Nunito"/>
                <a:sym typeface="Nunito"/>
              </a:defRPr>
            </a:lvl3pPr>
            <a:lvl4pPr indent="-330200" lvl="3" marL="1828800">
              <a:lnSpc>
                <a:spcPct val="115000"/>
              </a:lnSpc>
              <a:spcBef>
                <a:spcPts val="800"/>
              </a:spcBef>
              <a:spcAft>
                <a:spcPts val="0"/>
              </a:spcAft>
              <a:buSzPts val="1600"/>
              <a:buFont typeface="Nunito"/>
              <a:buChar char="●"/>
              <a:defRPr sz="1600">
                <a:latin typeface="Nunito"/>
                <a:ea typeface="Nunito"/>
                <a:cs typeface="Nunito"/>
                <a:sym typeface="Nunito"/>
              </a:defRPr>
            </a:lvl4pPr>
            <a:lvl5pPr indent="-330200" lvl="4" marL="2286000">
              <a:lnSpc>
                <a:spcPct val="115000"/>
              </a:lnSpc>
              <a:spcBef>
                <a:spcPts val="800"/>
              </a:spcBef>
              <a:spcAft>
                <a:spcPts val="0"/>
              </a:spcAft>
              <a:buSzPts val="1600"/>
              <a:buFont typeface="Nunito"/>
              <a:buChar char="○"/>
              <a:defRPr sz="1600">
                <a:latin typeface="Nunito"/>
                <a:ea typeface="Nunito"/>
                <a:cs typeface="Nunito"/>
                <a:sym typeface="Nunito"/>
              </a:defRPr>
            </a:lvl5pPr>
            <a:lvl6pPr indent="-330200" lvl="5" marL="2743200">
              <a:lnSpc>
                <a:spcPct val="115000"/>
              </a:lnSpc>
              <a:spcBef>
                <a:spcPts val="800"/>
              </a:spcBef>
              <a:spcAft>
                <a:spcPts val="0"/>
              </a:spcAft>
              <a:buSzPts val="1600"/>
              <a:buFont typeface="Nunito"/>
              <a:buChar char="■"/>
              <a:defRPr sz="1600">
                <a:latin typeface="Nunito"/>
                <a:ea typeface="Nunito"/>
                <a:cs typeface="Nunito"/>
                <a:sym typeface="Nunito"/>
              </a:defRPr>
            </a:lvl6pPr>
            <a:lvl7pPr indent="-330200" lvl="6" marL="3200400">
              <a:lnSpc>
                <a:spcPct val="115000"/>
              </a:lnSpc>
              <a:spcBef>
                <a:spcPts val="800"/>
              </a:spcBef>
              <a:spcAft>
                <a:spcPts val="0"/>
              </a:spcAft>
              <a:buSzPts val="1600"/>
              <a:buFont typeface="Nunito"/>
              <a:buChar char="●"/>
              <a:defRPr sz="1600">
                <a:latin typeface="Nunito"/>
                <a:ea typeface="Nunito"/>
                <a:cs typeface="Nunito"/>
                <a:sym typeface="Nunito"/>
              </a:defRPr>
            </a:lvl7pPr>
            <a:lvl8pPr indent="-330200" lvl="7" marL="3657600">
              <a:lnSpc>
                <a:spcPct val="115000"/>
              </a:lnSpc>
              <a:spcBef>
                <a:spcPts val="800"/>
              </a:spcBef>
              <a:spcAft>
                <a:spcPts val="0"/>
              </a:spcAft>
              <a:buSzPts val="1600"/>
              <a:buFont typeface="Nunito"/>
              <a:buChar char="○"/>
              <a:defRPr sz="1600">
                <a:latin typeface="Nunito"/>
                <a:ea typeface="Nunito"/>
                <a:cs typeface="Nunito"/>
                <a:sym typeface="Nunito"/>
              </a:defRPr>
            </a:lvl8pPr>
            <a:lvl9pPr indent="-330200" lvl="8" marL="4114800">
              <a:lnSpc>
                <a:spcPct val="115000"/>
              </a:lnSpc>
              <a:spcBef>
                <a:spcPts val="800"/>
              </a:spcBef>
              <a:spcAft>
                <a:spcPts val="800"/>
              </a:spcAft>
              <a:buSzPts val="1600"/>
              <a:buFont typeface="Nunito"/>
              <a:buChar char="■"/>
              <a:defRPr sz="1600">
                <a:latin typeface="Nunito"/>
                <a:ea typeface="Nunito"/>
                <a:cs typeface="Nunito"/>
                <a:sym typeface="Nunito"/>
              </a:defRPr>
            </a:lvl9pPr>
          </a:lstStyle>
          <a:p/>
        </p:txBody>
      </p:sp>
      <p:sp>
        <p:nvSpPr>
          <p:cNvPr id="75" name="Google Shape;75;p22"/>
          <p:cNvSpPr txBox="1"/>
          <p:nvPr>
            <p:ph type="title"/>
          </p:nvPr>
        </p:nvSpPr>
        <p:spPr>
          <a:xfrm>
            <a:off x="311700" y="292625"/>
            <a:ext cx="85206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3000"/>
              <a:buFont typeface="Nunito"/>
              <a:buChar char="●"/>
              <a:defRPr sz="3000">
                <a:solidFill>
                  <a:schemeClr val="dk1"/>
                </a:solidFill>
                <a:latin typeface="Nunito"/>
                <a:ea typeface="Nunito"/>
                <a:cs typeface="Nunito"/>
                <a:sym typeface="Nunito"/>
              </a:defRPr>
            </a:lvl1pPr>
            <a:lvl2pPr lvl="1">
              <a:spcBef>
                <a:spcPts val="0"/>
              </a:spcBef>
              <a:spcAft>
                <a:spcPts val="0"/>
              </a:spcAft>
              <a:buSzPts val="1400"/>
              <a:buFont typeface="Nunito"/>
              <a:buChar char="○"/>
              <a:defRPr sz="1400">
                <a:latin typeface="Nunito"/>
                <a:ea typeface="Nunito"/>
                <a:cs typeface="Nunito"/>
                <a:sym typeface="Nunito"/>
              </a:defRPr>
            </a:lvl2pPr>
            <a:lvl3pPr lvl="2">
              <a:spcBef>
                <a:spcPts val="0"/>
              </a:spcBef>
              <a:spcAft>
                <a:spcPts val="0"/>
              </a:spcAft>
              <a:buSzPts val="1400"/>
              <a:buFont typeface="Nunito"/>
              <a:buChar char="■"/>
              <a:defRPr sz="1400">
                <a:latin typeface="Nunito"/>
                <a:ea typeface="Nunito"/>
                <a:cs typeface="Nunito"/>
                <a:sym typeface="Nunito"/>
              </a:defRPr>
            </a:lvl3pPr>
            <a:lvl4pPr lvl="3">
              <a:spcBef>
                <a:spcPts val="0"/>
              </a:spcBef>
              <a:spcAft>
                <a:spcPts val="0"/>
              </a:spcAft>
              <a:buSzPts val="1400"/>
              <a:buFont typeface="Nunito"/>
              <a:buChar char="●"/>
              <a:defRPr sz="1400">
                <a:latin typeface="Nunito"/>
                <a:ea typeface="Nunito"/>
                <a:cs typeface="Nunito"/>
                <a:sym typeface="Nunito"/>
              </a:defRPr>
            </a:lvl4pPr>
            <a:lvl5pPr lvl="4">
              <a:spcBef>
                <a:spcPts val="0"/>
              </a:spcBef>
              <a:spcAft>
                <a:spcPts val="0"/>
              </a:spcAft>
              <a:buSzPts val="1400"/>
              <a:buFont typeface="Nunito"/>
              <a:buChar char="○"/>
              <a:defRPr sz="1400">
                <a:latin typeface="Nunito"/>
                <a:ea typeface="Nunito"/>
                <a:cs typeface="Nunito"/>
                <a:sym typeface="Nunito"/>
              </a:defRPr>
            </a:lvl5pPr>
            <a:lvl6pPr lvl="5">
              <a:spcBef>
                <a:spcPts val="0"/>
              </a:spcBef>
              <a:spcAft>
                <a:spcPts val="0"/>
              </a:spcAft>
              <a:buSzPts val="1400"/>
              <a:buFont typeface="Nunito"/>
              <a:buChar char="■"/>
              <a:defRPr sz="1400">
                <a:latin typeface="Nunito"/>
                <a:ea typeface="Nunito"/>
                <a:cs typeface="Nunito"/>
                <a:sym typeface="Nunito"/>
              </a:defRPr>
            </a:lvl6pPr>
            <a:lvl7pPr lvl="6">
              <a:spcBef>
                <a:spcPts val="0"/>
              </a:spcBef>
              <a:spcAft>
                <a:spcPts val="0"/>
              </a:spcAft>
              <a:buSzPts val="1400"/>
              <a:buFont typeface="Nunito"/>
              <a:buChar char="●"/>
              <a:defRPr sz="1400">
                <a:latin typeface="Nunito"/>
                <a:ea typeface="Nunito"/>
                <a:cs typeface="Nunito"/>
                <a:sym typeface="Nunito"/>
              </a:defRPr>
            </a:lvl7pPr>
            <a:lvl8pPr lvl="7">
              <a:spcBef>
                <a:spcPts val="0"/>
              </a:spcBef>
              <a:spcAft>
                <a:spcPts val="0"/>
              </a:spcAft>
              <a:buSzPts val="1400"/>
              <a:buFont typeface="Nunito"/>
              <a:buChar char="○"/>
              <a:defRPr sz="1400">
                <a:latin typeface="Nunito"/>
                <a:ea typeface="Nunito"/>
                <a:cs typeface="Nunito"/>
                <a:sym typeface="Nunito"/>
              </a:defRPr>
            </a:lvl8pPr>
            <a:lvl9pPr lvl="8">
              <a:spcBef>
                <a:spcPts val="0"/>
              </a:spcBef>
              <a:spcAft>
                <a:spcPts val="0"/>
              </a:spcAft>
              <a:buSzPts val="1400"/>
              <a:buFont typeface="Nunito"/>
              <a:buChar char="■"/>
              <a:defRPr sz="1400">
                <a:latin typeface="Nunito"/>
                <a:ea typeface="Nunito"/>
                <a:cs typeface="Nunito"/>
                <a:sym typeface="Nunito"/>
              </a:defRPr>
            </a:lvl9pPr>
          </a:lstStyle>
          <a:p/>
        </p:txBody>
      </p:sp>
      <p:sp>
        <p:nvSpPr>
          <p:cNvPr id="76" name="Google Shape;76;p22"/>
          <p:cNvSpPr/>
          <p:nvPr>
            <p:ph idx="2" type="pic"/>
          </p:nvPr>
        </p:nvSpPr>
        <p:spPr>
          <a:xfrm>
            <a:off x="5163070" y="1363341"/>
            <a:ext cx="3754200" cy="3205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image" Target="../media/image25.png"/><Relationship Id="rId2" Type="http://schemas.openxmlformats.org/officeDocument/2006/relationships/image" Target="../media/image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 name="Shape 55"/>
        <p:cNvGrpSpPr/>
        <p:nvPr/>
      </p:nvGrpSpPr>
      <p:grpSpPr>
        <a:xfrm>
          <a:off x="0" y="0"/>
          <a:ext cx="0" cy="0"/>
          <a:chOff x="0" y="0"/>
          <a:chExt cx="0" cy="0"/>
        </a:xfrm>
      </p:grpSpPr>
      <p:pic>
        <p:nvPicPr>
          <p:cNvPr id="56" name="Google Shape;56;p15"/>
          <p:cNvPicPr preferRelativeResize="0"/>
          <p:nvPr/>
        </p:nvPicPr>
        <p:blipFill rotWithShape="1">
          <a:blip r:embed="rId1">
            <a:alphaModFix/>
          </a:blip>
          <a:srcRect b="749" l="14755" r="0" t="86322"/>
          <a:stretch/>
        </p:blipFill>
        <p:spPr>
          <a:xfrm>
            <a:off x="1957203" y="4538363"/>
            <a:ext cx="7215379" cy="615346"/>
          </a:xfrm>
          <a:prstGeom prst="rect">
            <a:avLst/>
          </a:prstGeom>
          <a:noFill/>
          <a:ln>
            <a:noFill/>
          </a:ln>
        </p:spPr>
      </p:pic>
      <p:pic>
        <p:nvPicPr>
          <p:cNvPr id="57" name="Google Shape;57;p15"/>
          <p:cNvPicPr preferRelativeResize="0"/>
          <p:nvPr/>
        </p:nvPicPr>
        <p:blipFill rotWithShape="1">
          <a:blip r:embed="rId2">
            <a:alphaModFix/>
          </a:blip>
          <a:srcRect b="9036" l="0" r="0" t="9036"/>
          <a:stretch/>
        </p:blipFill>
        <p:spPr>
          <a:xfrm>
            <a:off x="54539" y="4639027"/>
            <a:ext cx="1353708" cy="4018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81">
          <p15:clr>
            <a:srgbClr val="E46962"/>
          </p15:clr>
        </p15:guide>
        <p15:guide id="2" orient="horz" pos="3157">
          <p15:clr>
            <a:srgbClr val="E46962"/>
          </p15:clr>
        </p15:guide>
        <p15:guide id="3" pos="561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swcarpentry.github.io/git-novice/" TargetMode="External"/><Relationship Id="rId4" Type="http://schemas.openxmlformats.org/officeDocument/2006/relationships/hyperlink" Target="https://www.linkedin.com/learning/github-essential-training-1-the-basics/making-a-repo-in-the-browser?u=2251738" TargetMode="External"/><Relationship Id="rId5" Type="http://schemas.openxmlformats.org/officeDocument/2006/relationships/hyperlink" Target="https://www.linkedin.com/learning/github-essential-training-1-the-basics/creating-an-issue?resume=false&amp;u=2251738" TargetMode="External"/><Relationship Id="rId6" Type="http://schemas.openxmlformats.org/officeDocument/2006/relationships/hyperlink" Target="https://www.linkedin.com/learning/learning-gitlab-25489521/markdown-basics?u=22517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biocommons.org.au/webinars-workshops" TargetMode="External"/><Relationship Id="rId4" Type="http://schemas.openxmlformats.org/officeDocument/2006/relationships/hyperlink" Target="https://www.biocommons.org.au/news" TargetMode="External"/><Relationship Id="rId5" Type="http://schemas.openxmlformats.org/officeDocument/2006/relationships/hyperlink" Target="https://www.biocommons.org.au/domains" TargetMode="External"/><Relationship Id="rId6" Type="http://schemas.openxmlformats.org/officeDocument/2006/relationships/hyperlink" Target="https://www.biocommons.org.au/training-cooperative" TargetMode="External"/><Relationship Id="rId7" Type="http://schemas.openxmlformats.org/officeDocument/2006/relationships/image" Target="../media/image26.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programmerhumor.io/memes/team-collaboration"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3"/>
          <p:cNvSpPr txBox="1"/>
          <p:nvPr/>
        </p:nvSpPr>
        <p:spPr>
          <a:xfrm>
            <a:off x="397075" y="479600"/>
            <a:ext cx="8301600" cy="17112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None/>
            </a:pPr>
            <a:r>
              <a:t/>
            </a:r>
            <a:endParaRPr b="1" sz="2200">
              <a:highlight>
                <a:srgbClr val="FF9900"/>
              </a:highlight>
              <a:latin typeface="Nunito"/>
              <a:ea typeface="Nunito"/>
              <a:cs typeface="Nunito"/>
              <a:sym typeface="Nunito"/>
            </a:endParaRPr>
          </a:p>
        </p:txBody>
      </p:sp>
      <p:pic>
        <p:nvPicPr>
          <p:cNvPr id="82" name="Google Shape;82;p23"/>
          <p:cNvPicPr preferRelativeResize="0"/>
          <p:nvPr/>
        </p:nvPicPr>
        <p:blipFill>
          <a:blip r:embed="rId3">
            <a:alphaModFix/>
          </a:blip>
          <a:stretch>
            <a:fillRect/>
          </a:stretch>
        </p:blipFill>
        <p:spPr>
          <a:xfrm>
            <a:off x="2315619" y="318057"/>
            <a:ext cx="4511585" cy="1634578"/>
          </a:xfrm>
          <a:prstGeom prst="rect">
            <a:avLst/>
          </a:prstGeom>
          <a:noFill/>
          <a:ln>
            <a:noFill/>
          </a:ln>
        </p:spPr>
      </p:pic>
      <p:sp>
        <p:nvSpPr>
          <p:cNvPr id="83" name="Google Shape;83;p23"/>
          <p:cNvSpPr/>
          <p:nvPr/>
        </p:nvSpPr>
        <p:spPr>
          <a:xfrm>
            <a:off x="49625" y="4564725"/>
            <a:ext cx="1891200" cy="536400"/>
          </a:xfrm>
          <a:prstGeom prst="roundRect">
            <a:avLst>
              <a:gd fmla="val 16667" name="adj"/>
            </a:avLst>
          </a:prstGeom>
          <a:solidFill>
            <a:schemeClr val="l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p>
        </p:txBody>
      </p:sp>
      <p:sp>
        <p:nvSpPr>
          <p:cNvPr id="84" name="Google Shape;84;p23"/>
          <p:cNvSpPr txBox="1"/>
          <p:nvPr>
            <p:ph type="ctrTitle"/>
          </p:nvPr>
        </p:nvSpPr>
        <p:spPr>
          <a:xfrm>
            <a:off x="1118869" y="1952634"/>
            <a:ext cx="6906300" cy="12774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GB" sz="2600">
                <a:solidFill>
                  <a:srgbClr val="333333"/>
                </a:solidFill>
                <a:highlight>
                  <a:schemeClr val="lt1"/>
                </a:highlight>
              </a:rPr>
              <a:t>Beginner’s Guide to </a:t>
            </a:r>
            <a:r>
              <a:rPr b="1" lang="en-GB" sz="2600">
                <a:solidFill>
                  <a:srgbClr val="333333"/>
                </a:solidFill>
                <a:highlight>
                  <a:schemeClr val="lt1"/>
                </a:highlight>
              </a:rPr>
              <a:t>Git and GitHub</a:t>
            </a:r>
            <a:endParaRPr b="1" sz="2600">
              <a:solidFill>
                <a:srgbClr val="333333"/>
              </a:solidFill>
              <a:highlight>
                <a:schemeClr val="lt1"/>
              </a:highlight>
            </a:endParaRPr>
          </a:p>
          <a:p>
            <a:pPr indent="0" lvl="0" marL="0" rtl="0" algn="ctr">
              <a:spcBef>
                <a:spcPts val="0"/>
              </a:spcBef>
              <a:spcAft>
                <a:spcPts val="0"/>
              </a:spcAft>
              <a:buNone/>
            </a:pPr>
            <a:r>
              <a:rPr b="1" lang="en-GB" sz="2600">
                <a:solidFill>
                  <a:srgbClr val="333333"/>
                </a:solidFill>
                <a:highlight>
                  <a:schemeClr val="lt1"/>
                </a:highlight>
              </a:rPr>
              <a:t>~Working in the Browser only~</a:t>
            </a:r>
            <a:endParaRPr b="1" sz="2600">
              <a:solidFill>
                <a:srgbClr val="333333"/>
              </a:solidFill>
              <a:highlight>
                <a:schemeClr val="lt1"/>
              </a:highlight>
            </a:endParaRPr>
          </a:p>
          <a:p>
            <a:pPr indent="0" lvl="0" marL="0" rtl="0" algn="ctr">
              <a:spcBef>
                <a:spcPts val="0"/>
              </a:spcBef>
              <a:spcAft>
                <a:spcPts val="0"/>
              </a:spcAft>
              <a:buNone/>
            </a:pPr>
            <a:r>
              <a:t/>
            </a:r>
            <a:endParaRPr sz="1900">
              <a:solidFill>
                <a:schemeClr val="accent2"/>
              </a:solidFill>
            </a:endParaRPr>
          </a:p>
        </p:txBody>
      </p:sp>
      <p:sp>
        <p:nvSpPr>
          <p:cNvPr id="85" name="Google Shape;85;p23"/>
          <p:cNvSpPr txBox="1"/>
          <p:nvPr>
            <p:ph idx="1" type="subTitle"/>
          </p:nvPr>
        </p:nvSpPr>
        <p:spPr>
          <a:xfrm>
            <a:off x="311700" y="3362278"/>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Conrad Leonard and Kylie Davies</a:t>
            </a:r>
            <a:endParaRPr sz="1200"/>
          </a:p>
          <a:p>
            <a:pPr indent="0" lvl="0" marL="0" rtl="0" algn="ctr">
              <a:spcBef>
                <a:spcPts val="0"/>
              </a:spcBef>
              <a:spcAft>
                <a:spcPts val="0"/>
              </a:spcAft>
              <a:buNone/>
            </a:pPr>
            <a:r>
              <a:t/>
            </a:r>
            <a:endParaRPr i="1" sz="1300">
              <a:solidFill>
                <a:srgbClr val="1F1F1F"/>
              </a:solidFill>
              <a:highlight>
                <a:schemeClr val="lt1"/>
              </a:highlight>
            </a:endParaRPr>
          </a:p>
          <a:p>
            <a:pPr indent="0" lvl="0" marL="0" rtl="0" algn="ctr">
              <a:spcBef>
                <a:spcPts val="0"/>
              </a:spcBef>
              <a:spcAft>
                <a:spcPts val="0"/>
              </a:spcAft>
              <a:buNone/>
            </a:pPr>
            <a:r>
              <a:rPr i="1" lang="en-GB" sz="1200"/>
              <a:t>30 July 2025</a:t>
            </a:r>
            <a:r>
              <a:rPr b="1" lang="en-GB" sz="22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concept of branches in Git/GitHub</a:t>
            </a:r>
            <a:endParaRPr sz="3000"/>
          </a:p>
        </p:txBody>
      </p:sp>
      <p:pic>
        <p:nvPicPr>
          <p:cNvPr id="162" name="Google Shape;162;p32"/>
          <p:cNvPicPr preferRelativeResize="0"/>
          <p:nvPr/>
        </p:nvPicPr>
        <p:blipFill>
          <a:blip r:embed="rId3">
            <a:alphaModFix/>
          </a:blip>
          <a:stretch>
            <a:fillRect/>
          </a:stretch>
        </p:blipFill>
        <p:spPr>
          <a:xfrm>
            <a:off x="1953050" y="865325"/>
            <a:ext cx="4733898" cy="3459374"/>
          </a:xfrm>
          <a:prstGeom prst="rect">
            <a:avLst/>
          </a:prstGeom>
          <a:noFill/>
          <a:ln>
            <a:noFill/>
          </a:ln>
        </p:spPr>
      </p:pic>
      <p:sp>
        <p:nvSpPr>
          <p:cNvPr id="163" name="Google Shape;163;p32"/>
          <p:cNvSpPr txBox="1"/>
          <p:nvPr/>
        </p:nvSpPr>
        <p:spPr>
          <a:xfrm>
            <a:off x="2121050" y="4283525"/>
            <a:ext cx="47898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
              <a:t>Image source: What is a Branch in Git and Github? By Ashutosh Mankhair - LinkedIn - https://www.linkedin.com/pulse/what-branch-git-github-branching-strategies-explained-mankhair-iwn0f/</a:t>
            </a:r>
            <a:endParaRPr i="1" sz="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Making edits</a:t>
            </a:r>
            <a:endParaRPr sz="3000"/>
          </a:p>
        </p:txBody>
      </p:sp>
      <p:pic>
        <p:nvPicPr>
          <p:cNvPr id="170" name="Google Shape;170;p33"/>
          <p:cNvPicPr preferRelativeResize="0"/>
          <p:nvPr/>
        </p:nvPicPr>
        <p:blipFill>
          <a:blip r:embed="rId3">
            <a:alphaModFix/>
          </a:blip>
          <a:stretch>
            <a:fillRect/>
          </a:stretch>
        </p:blipFill>
        <p:spPr>
          <a:xfrm>
            <a:off x="304800" y="1478675"/>
            <a:ext cx="8323574" cy="2853100"/>
          </a:xfrm>
          <a:prstGeom prst="rect">
            <a:avLst/>
          </a:prstGeom>
          <a:noFill/>
          <a:ln>
            <a:noFill/>
          </a:ln>
        </p:spPr>
      </p:pic>
      <p:sp>
        <p:nvSpPr>
          <p:cNvPr id="171" name="Google Shape;171;p33"/>
          <p:cNvSpPr txBox="1"/>
          <p:nvPr/>
        </p:nvSpPr>
        <p:spPr>
          <a:xfrm>
            <a:off x="649800" y="794150"/>
            <a:ext cx="80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Click the pencil icon to edit your file. This file is in markdown (more about that later).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Make your edit then click </a:t>
            </a:r>
            <a:r>
              <a:rPr b="1" lang="en-GB">
                <a:latin typeface="Nunito"/>
                <a:ea typeface="Nunito"/>
                <a:cs typeface="Nunito"/>
                <a:sym typeface="Nunito"/>
              </a:rPr>
              <a:t>Commit Changes</a:t>
            </a:r>
            <a:r>
              <a:rPr lang="en-GB">
                <a:latin typeface="Nunito"/>
                <a:ea typeface="Nunito"/>
                <a:cs typeface="Nunito"/>
                <a:sym typeface="Nunito"/>
              </a:rPr>
              <a:t>.</a:t>
            </a:r>
            <a:endParaRPr>
              <a:latin typeface="Nunito"/>
              <a:ea typeface="Nunito"/>
              <a:cs typeface="Nunito"/>
              <a:sym typeface="Nunito"/>
            </a:endParaRPr>
          </a:p>
        </p:txBody>
      </p:sp>
      <p:pic>
        <p:nvPicPr>
          <p:cNvPr id="172" name="Google Shape;172;p33"/>
          <p:cNvPicPr preferRelativeResize="0"/>
          <p:nvPr/>
        </p:nvPicPr>
        <p:blipFill rotWithShape="1">
          <a:blip r:embed="rId4">
            <a:alphaModFix/>
          </a:blip>
          <a:srcRect b="21340" l="73251" r="2502" t="19494"/>
          <a:stretch/>
        </p:blipFill>
        <p:spPr>
          <a:xfrm>
            <a:off x="8451275" y="101532"/>
            <a:ext cx="592025" cy="828625"/>
          </a:xfrm>
          <a:prstGeom prst="rect">
            <a:avLst/>
          </a:prstGeom>
          <a:noFill/>
          <a:ln cap="flat" cmpd="sng" w="19050">
            <a:solidFill>
              <a:srgbClr val="B7B7B7"/>
            </a:solidFill>
            <a:prstDash val="solid"/>
            <a:round/>
            <a:headEnd len="sm" w="sm" type="none"/>
            <a:tailEnd len="sm" w="sm" type="none"/>
          </a:ln>
          <a:effectLst>
            <a:outerShdw blurRad="57150" rotWithShape="0" algn="bl" dir="4560000" dist="76200">
              <a:srgbClr val="000000">
                <a:alpha val="67000"/>
              </a:srgbClr>
            </a:outerShdw>
          </a:effectLst>
        </p:spPr>
      </p:pic>
      <p:sp>
        <p:nvSpPr>
          <p:cNvPr id="173" name="Google Shape;173;p33"/>
          <p:cNvSpPr txBox="1"/>
          <p:nvPr/>
        </p:nvSpPr>
        <p:spPr>
          <a:xfrm>
            <a:off x="8397100" y="911375"/>
            <a:ext cx="6462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0000FF"/>
                </a:solidFill>
                <a:latin typeface="Caveat"/>
                <a:ea typeface="Caveat"/>
                <a:cs typeface="Caveat"/>
                <a:sym typeface="Caveat"/>
              </a:rPr>
              <a:t>Pencil icon</a:t>
            </a:r>
            <a:endParaRPr sz="1000">
              <a:solidFill>
                <a:srgbClr val="0000FF"/>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Commit</a:t>
            </a:r>
            <a:r>
              <a:rPr lang="en-GB"/>
              <a:t> Changes to your branch with a comment</a:t>
            </a:r>
            <a:endParaRPr sz="3000"/>
          </a:p>
        </p:txBody>
      </p:sp>
      <p:sp>
        <p:nvSpPr>
          <p:cNvPr id="180" name="Google Shape;180;p34"/>
          <p:cNvSpPr txBox="1"/>
          <p:nvPr/>
        </p:nvSpPr>
        <p:spPr>
          <a:xfrm>
            <a:off x="649800" y="794150"/>
            <a:ext cx="808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Whenever you commit a change you will be prompted to add a commit message - briefly describe your change - the commit message is mandatory - the extended description is optional and for more detail. This forms the version </a:t>
            </a:r>
            <a:r>
              <a:rPr lang="en-GB">
                <a:latin typeface="Nunito"/>
                <a:ea typeface="Nunito"/>
                <a:cs typeface="Nunito"/>
                <a:sym typeface="Nunito"/>
              </a:rPr>
              <a:t>history</a:t>
            </a:r>
            <a:r>
              <a:rPr lang="en-GB">
                <a:latin typeface="Nunito"/>
                <a:ea typeface="Nunito"/>
                <a:cs typeface="Nunito"/>
                <a:sym typeface="Nunito"/>
              </a:rPr>
              <a:t> saved with the repo. Click </a:t>
            </a:r>
            <a:r>
              <a:rPr b="1" lang="en-GB">
                <a:latin typeface="Nunito"/>
                <a:ea typeface="Nunito"/>
                <a:cs typeface="Nunito"/>
                <a:sym typeface="Nunito"/>
              </a:rPr>
              <a:t>Commit Changes</a:t>
            </a:r>
            <a:r>
              <a:rPr lang="en-GB">
                <a:latin typeface="Nunito"/>
                <a:ea typeface="Nunito"/>
                <a:cs typeface="Nunito"/>
                <a:sym typeface="Nunito"/>
              </a:rPr>
              <a:t> again.</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(The change is able to</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be reverted if needed.)</a:t>
            </a:r>
            <a:endParaRPr>
              <a:latin typeface="Nunito"/>
              <a:ea typeface="Nunito"/>
              <a:cs typeface="Nunito"/>
              <a:sym typeface="Nunito"/>
            </a:endParaRPr>
          </a:p>
        </p:txBody>
      </p:sp>
      <p:pic>
        <p:nvPicPr>
          <p:cNvPr id="181" name="Google Shape;181;p34"/>
          <p:cNvPicPr preferRelativeResize="0"/>
          <p:nvPr/>
        </p:nvPicPr>
        <p:blipFill>
          <a:blip r:embed="rId3">
            <a:alphaModFix/>
          </a:blip>
          <a:stretch>
            <a:fillRect/>
          </a:stretch>
        </p:blipFill>
        <p:spPr>
          <a:xfrm>
            <a:off x="3042925" y="1625450"/>
            <a:ext cx="2678114" cy="3213250"/>
          </a:xfrm>
          <a:prstGeom prst="rect">
            <a:avLst/>
          </a:prstGeom>
          <a:noFill/>
          <a:ln>
            <a:noFill/>
          </a:ln>
        </p:spPr>
      </p:pic>
      <p:sp>
        <p:nvSpPr>
          <p:cNvPr id="182" name="Google Shape;182;p34"/>
          <p:cNvSpPr/>
          <p:nvPr/>
        </p:nvSpPr>
        <p:spPr>
          <a:xfrm>
            <a:off x="4110875" y="2009850"/>
            <a:ext cx="1283700" cy="4782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You may make many commits during an editing session. Then submit those as a pull request. This is a package of changes you submit for approval and merging (potentially) into the main branch. Click Pull Requests and select </a:t>
            </a:r>
            <a:r>
              <a:rPr b="1" lang="en-GB" sz="1300">
                <a:solidFill>
                  <a:schemeClr val="dk2"/>
                </a:solidFill>
                <a:latin typeface="Nunito"/>
                <a:ea typeface="Nunito"/>
                <a:cs typeface="Nunito"/>
                <a:sym typeface="Nunito"/>
              </a:rPr>
              <a:t>New Pull Request</a:t>
            </a:r>
            <a:r>
              <a:rPr lang="en-GB"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indent="0" lvl="0" marL="0" marR="0" rtl="0" algn="l">
              <a:lnSpc>
                <a:spcPct val="100000"/>
              </a:lnSpc>
              <a:spcBef>
                <a:spcPts val="0"/>
              </a:spcBef>
              <a:spcAft>
                <a:spcPts val="0"/>
              </a:spcAft>
              <a:buNone/>
            </a:pPr>
            <a:r>
              <a:t/>
            </a:r>
            <a:endParaRPr b="1" sz="1300">
              <a:solidFill>
                <a:schemeClr val="dk2"/>
              </a:solidFill>
              <a:latin typeface="Nunito"/>
              <a:ea typeface="Nunito"/>
              <a:cs typeface="Nunito"/>
              <a:sym typeface="Nunito"/>
            </a:endParaRPr>
          </a:p>
        </p:txBody>
      </p:sp>
      <p:sp>
        <p:nvSpPr>
          <p:cNvPr id="189" name="Google Shape;189;p35"/>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Submitting a Pull Request in GitHub</a:t>
            </a:r>
            <a:endParaRPr sz="3000"/>
          </a:p>
        </p:txBody>
      </p:sp>
      <p:pic>
        <p:nvPicPr>
          <p:cNvPr id="190" name="Google Shape;190;p35"/>
          <p:cNvPicPr preferRelativeResize="0"/>
          <p:nvPr/>
        </p:nvPicPr>
        <p:blipFill>
          <a:blip r:embed="rId3">
            <a:alphaModFix/>
          </a:blip>
          <a:stretch>
            <a:fillRect/>
          </a:stretch>
        </p:blipFill>
        <p:spPr>
          <a:xfrm>
            <a:off x="1909700" y="1812351"/>
            <a:ext cx="6110075" cy="2747725"/>
          </a:xfrm>
          <a:prstGeom prst="rect">
            <a:avLst/>
          </a:prstGeom>
          <a:noFill/>
          <a:ln>
            <a:noFill/>
          </a:ln>
        </p:spPr>
      </p:pic>
      <p:cxnSp>
        <p:nvCxnSpPr>
          <p:cNvPr id="191" name="Google Shape;191;p35"/>
          <p:cNvCxnSpPr/>
          <p:nvPr/>
        </p:nvCxnSpPr>
        <p:spPr>
          <a:xfrm>
            <a:off x="5416150" y="1639400"/>
            <a:ext cx="2024700" cy="1421700"/>
          </a:xfrm>
          <a:prstGeom prst="curvedConnector3">
            <a:avLst>
              <a:gd fmla="val 142551" name="adj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Set the compare: branch to your branch</a:t>
            </a:r>
            <a:r>
              <a:rPr lang="en-GB" sz="1300">
                <a:solidFill>
                  <a:schemeClr val="dk2"/>
                </a:solidFill>
                <a:latin typeface="Nunito"/>
                <a:ea typeface="Nunito"/>
                <a:cs typeface="Nunito"/>
                <a:sym typeface="Nunito"/>
              </a:rPr>
              <a:t>. A line by line comparison is revealed beneath for you to confirm what has been deeted and added, and the </a:t>
            </a:r>
            <a:r>
              <a:rPr b="1" lang="en-GB" sz="1300">
                <a:solidFill>
                  <a:schemeClr val="dk2"/>
                </a:solidFill>
                <a:latin typeface="Nunito"/>
                <a:ea typeface="Nunito"/>
                <a:cs typeface="Nunito"/>
                <a:sym typeface="Nunito"/>
              </a:rPr>
              <a:t>Create Pull Request button</a:t>
            </a:r>
            <a:r>
              <a:rPr lang="en-GB" sz="1300">
                <a:solidFill>
                  <a:schemeClr val="dk2"/>
                </a:solidFill>
                <a:latin typeface="Nunito"/>
                <a:ea typeface="Nunito"/>
                <a:cs typeface="Nunito"/>
                <a:sym typeface="Nunito"/>
              </a:rPr>
              <a:t> is enabled.</a:t>
            </a:r>
            <a:endParaRPr sz="1300">
              <a:solidFill>
                <a:schemeClr val="dk2"/>
              </a:solidFill>
              <a:latin typeface="Nunito"/>
              <a:ea typeface="Nunito"/>
              <a:cs typeface="Nunito"/>
              <a:sym typeface="Nunito"/>
            </a:endParaRPr>
          </a:p>
          <a:p>
            <a:pPr indent="457200" lvl="0" marL="4114800" marR="0" rtl="0" algn="l">
              <a:lnSpc>
                <a:spcPct val="100000"/>
              </a:lnSpc>
              <a:spcBef>
                <a:spcPts val="0"/>
              </a:spcBef>
              <a:spcAft>
                <a:spcPts val="0"/>
              </a:spcAft>
              <a:buNone/>
            </a:pPr>
            <a:r>
              <a:rPr lang="en-GB" sz="1300">
                <a:solidFill>
                  <a:schemeClr val="dk2"/>
                </a:solidFill>
                <a:latin typeface="Nunito"/>
                <a:ea typeface="Nunito"/>
                <a:cs typeface="Nunito"/>
                <a:sym typeface="Nunito"/>
              </a:rPr>
              <a:t> Click that.</a:t>
            </a:r>
            <a:endParaRPr sz="1300">
              <a:solidFill>
                <a:schemeClr val="dk2"/>
              </a:solidFill>
              <a:latin typeface="Nunito"/>
              <a:ea typeface="Nunito"/>
              <a:cs typeface="Nunito"/>
              <a:sym typeface="Nunito"/>
            </a:endParaRPr>
          </a:p>
        </p:txBody>
      </p:sp>
      <p:sp>
        <p:nvSpPr>
          <p:cNvPr id="198" name="Google Shape;198;p36"/>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Submitting a Pull Request in GitHub</a:t>
            </a:r>
            <a:endParaRPr sz="3000"/>
          </a:p>
        </p:txBody>
      </p:sp>
      <p:pic>
        <p:nvPicPr>
          <p:cNvPr id="199" name="Google Shape;199;p36"/>
          <p:cNvPicPr preferRelativeResize="0"/>
          <p:nvPr/>
        </p:nvPicPr>
        <p:blipFill>
          <a:blip r:embed="rId3">
            <a:alphaModFix/>
          </a:blip>
          <a:stretch>
            <a:fillRect/>
          </a:stretch>
        </p:blipFill>
        <p:spPr>
          <a:xfrm>
            <a:off x="311699" y="1560475"/>
            <a:ext cx="2063149" cy="1560774"/>
          </a:xfrm>
          <a:prstGeom prst="rect">
            <a:avLst/>
          </a:prstGeom>
          <a:noFill/>
          <a:ln>
            <a:noFill/>
          </a:ln>
          <a:effectLst>
            <a:outerShdw blurRad="57150" rotWithShape="0" algn="bl" dir="3540000" dist="85725">
              <a:srgbClr val="000000">
                <a:alpha val="76000"/>
              </a:srgbClr>
            </a:outerShdw>
          </a:effectLst>
        </p:spPr>
      </p:pic>
      <p:pic>
        <p:nvPicPr>
          <p:cNvPr id="200" name="Google Shape;200;p36"/>
          <p:cNvPicPr preferRelativeResize="0"/>
          <p:nvPr/>
        </p:nvPicPr>
        <p:blipFill>
          <a:blip r:embed="rId4">
            <a:alphaModFix/>
          </a:blip>
          <a:stretch>
            <a:fillRect/>
          </a:stretch>
        </p:blipFill>
        <p:spPr>
          <a:xfrm>
            <a:off x="0" y="2500732"/>
            <a:ext cx="9144003" cy="1544836"/>
          </a:xfrm>
          <a:prstGeom prst="rect">
            <a:avLst/>
          </a:prstGeom>
          <a:noFill/>
          <a:ln>
            <a:noFill/>
          </a:ln>
        </p:spPr>
      </p:pic>
      <p:pic>
        <p:nvPicPr>
          <p:cNvPr id="201" name="Google Shape;201;p36"/>
          <p:cNvPicPr preferRelativeResize="0"/>
          <p:nvPr/>
        </p:nvPicPr>
        <p:blipFill>
          <a:blip r:embed="rId5">
            <a:alphaModFix/>
          </a:blip>
          <a:stretch>
            <a:fillRect/>
          </a:stretch>
        </p:blipFill>
        <p:spPr>
          <a:xfrm>
            <a:off x="7479253" y="1516375"/>
            <a:ext cx="1594775" cy="480900"/>
          </a:xfrm>
          <a:prstGeom prst="rect">
            <a:avLst/>
          </a:prstGeom>
          <a:noFill/>
          <a:ln>
            <a:noFill/>
          </a:ln>
        </p:spPr>
      </p:pic>
      <p:cxnSp>
        <p:nvCxnSpPr>
          <p:cNvPr id="202" name="Google Shape;202;p36"/>
          <p:cNvCxnSpPr>
            <a:endCxn id="201" idx="1"/>
          </p:cNvCxnSpPr>
          <p:nvPr/>
        </p:nvCxnSpPr>
        <p:spPr>
          <a:xfrm>
            <a:off x="6428353" y="1609225"/>
            <a:ext cx="1050900" cy="147600"/>
          </a:xfrm>
          <a:prstGeom prst="curvedConnector3">
            <a:avLst>
              <a:gd fmla="val 50000" name="adj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nvSpPr>
        <p:spPr>
          <a:xfrm>
            <a:off x="1053600" y="84742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Add a description for the person who will review and merge the pull request, then again click </a:t>
            </a:r>
            <a:r>
              <a:rPr b="1" lang="en-GB" sz="1300">
                <a:solidFill>
                  <a:schemeClr val="dk2"/>
                </a:solidFill>
                <a:latin typeface="Nunito"/>
                <a:ea typeface="Nunito"/>
                <a:cs typeface="Nunito"/>
                <a:sym typeface="Nunito"/>
              </a:rPr>
              <a:t>Create pull request</a:t>
            </a:r>
            <a:r>
              <a:rPr lang="en-GB"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p:txBody>
      </p:sp>
      <p:sp>
        <p:nvSpPr>
          <p:cNvPr id="209" name="Google Shape;209;p37"/>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Submitting a Pull Request in GitHub</a:t>
            </a:r>
            <a:endParaRPr sz="3000"/>
          </a:p>
        </p:txBody>
      </p:sp>
      <p:pic>
        <p:nvPicPr>
          <p:cNvPr id="210" name="Google Shape;210;p37"/>
          <p:cNvPicPr preferRelativeResize="0"/>
          <p:nvPr/>
        </p:nvPicPr>
        <p:blipFill>
          <a:blip r:embed="rId3">
            <a:alphaModFix/>
          </a:blip>
          <a:stretch>
            <a:fillRect/>
          </a:stretch>
        </p:blipFill>
        <p:spPr>
          <a:xfrm>
            <a:off x="2718476" y="1150175"/>
            <a:ext cx="4749276" cy="336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nvSpPr>
        <p:spPr>
          <a:xfrm>
            <a:off x="1117700" y="865325"/>
            <a:ext cx="7036800" cy="967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Y</a:t>
            </a:r>
            <a:r>
              <a:rPr lang="en-GB" sz="1300">
                <a:solidFill>
                  <a:schemeClr val="dk2"/>
                </a:solidFill>
                <a:latin typeface="Nunito"/>
                <a:ea typeface="Nunito"/>
                <a:cs typeface="Nunito"/>
                <a:sym typeface="Nunito"/>
              </a:rPr>
              <a:t>our collaborator will find your pull request under </a:t>
            </a:r>
            <a:r>
              <a:rPr b="1" lang="en-GB" sz="1300">
                <a:solidFill>
                  <a:schemeClr val="dk2"/>
                </a:solidFill>
                <a:latin typeface="Nunito"/>
                <a:ea typeface="Nunito"/>
                <a:cs typeface="Nunito"/>
                <a:sym typeface="Nunito"/>
              </a:rPr>
              <a:t>Pull Requests</a:t>
            </a:r>
            <a:r>
              <a:rPr lang="en-GB" sz="1300">
                <a:solidFill>
                  <a:schemeClr val="dk2"/>
                </a:solidFill>
                <a:latin typeface="Nunito"/>
                <a:ea typeface="Nunito"/>
                <a:cs typeface="Nunito"/>
                <a:sym typeface="Nunito"/>
              </a:rPr>
              <a:t>. They will compare to the main and make a decision on whether to merge your pull request into the main branch. You will be notified once they do. GitHub gives an indication that there are no conflicts and several other features to assist in comparing. Once satisfied, they click </a:t>
            </a:r>
            <a:r>
              <a:rPr b="1" lang="en-GB" sz="1300">
                <a:solidFill>
                  <a:schemeClr val="dk2"/>
                </a:solidFill>
                <a:latin typeface="Nunito"/>
                <a:ea typeface="Nunito"/>
                <a:cs typeface="Nunito"/>
                <a:sym typeface="Nunito"/>
              </a:rPr>
              <a:t>Merge Pull Request</a:t>
            </a:r>
            <a:r>
              <a:rPr lang="en-GB" sz="1300">
                <a:solidFill>
                  <a:schemeClr val="dk2"/>
                </a:solidFill>
                <a:latin typeface="Nunito"/>
                <a:ea typeface="Nunito"/>
                <a:cs typeface="Nunito"/>
                <a:sym typeface="Nunito"/>
              </a:rPr>
              <a:t> then can add a comment then click </a:t>
            </a:r>
            <a:r>
              <a:rPr b="1" lang="en-GB" sz="1300">
                <a:solidFill>
                  <a:schemeClr val="dk2"/>
                </a:solidFill>
                <a:latin typeface="Nunito"/>
                <a:ea typeface="Nunito"/>
                <a:cs typeface="Nunito"/>
                <a:sym typeface="Nunito"/>
              </a:rPr>
              <a:t>Confirm Merge</a:t>
            </a:r>
            <a:r>
              <a:rPr lang="en-GB" sz="1300">
                <a:solidFill>
                  <a:schemeClr val="dk2"/>
                </a:solidFill>
                <a:latin typeface="Nunito"/>
                <a:ea typeface="Nunito"/>
                <a:cs typeface="Nunito"/>
                <a:sym typeface="Nunito"/>
              </a:rPr>
              <a:t> to bring your package of changes into the Main Branch.</a:t>
            </a:r>
            <a:endParaRPr sz="1300">
              <a:solidFill>
                <a:schemeClr val="dk2"/>
              </a:solidFill>
              <a:latin typeface="Nunito"/>
              <a:ea typeface="Nunito"/>
              <a:cs typeface="Nunito"/>
              <a:sym typeface="Nunito"/>
            </a:endParaRPr>
          </a:p>
        </p:txBody>
      </p:sp>
      <p:sp>
        <p:nvSpPr>
          <p:cNvPr id="217" name="Google Shape;217;p38"/>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Comparing and Merging</a:t>
            </a:r>
            <a:endParaRPr sz="3000"/>
          </a:p>
        </p:txBody>
      </p:sp>
      <p:pic>
        <p:nvPicPr>
          <p:cNvPr id="218" name="Google Shape;218;p38"/>
          <p:cNvPicPr preferRelativeResize="0"/>
          <p:nvPr/>
        </p:nvPicPr>
        <p:blipFill>
          <a:blip r:embed="rId3">
            <a:alphaModFix/>
          </a:blip>
          <a:stretch>
            <a:fillRect/>
          </a:stretch>
        </p:blipFill>
        <p:spPr>
          <a:xfrm>
            <a:off x="3128674" y="2007075"/>
            <a:ext cx="4546524" cy="2595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None/>
            </a:pPr>
            <a:r>
              <a:rPr lang="en-GB" sz="1600">
                <a:solidFill>
                  <a:schemeClr val="dk2"/>
                </a:solidFill>
                <a:latin typeface="Nunito"/>
                <a:ea typeface="Nunito"/>
                <a:cs typeface="Nunito"/>
                <a:sym typeface="Nunito"/>
              </a:rPr>
              <a:t>If your package of changes was triggered by an Issue, navigate back to the issue and update the issue with a comment and close it. This lets the issue raiser know you have taken their suggestion onboard and keeps the Issues folder tidy, preventing you or your team-mates working on issues already addressed.</a:t>
            </a:r>
            <a:endParaRPr sz="1600">
              <a:solidFill>
                <a:schemeClr val="dk2"/>
              </a:solidFill>
              <a:latin typeface="Nunito"/>
              <a:ea typeface="Nunito"/>
              <a:cs typeface="Nunito"/>
              <a:sym typeface="Nunito"/>
            </a:endParaRPr>
          </a:p>
        </p:txBody>
      </p:sp>
      <p:sp>
        <p:nvSpPr>
          <p:cNvPr id="225" name="Google Shape;225;p39"/>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Remember to update &amp; close the Issue</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Branch Hygiene - delete your branch</a:t>
            </a:r>
            <a:endParaRPr sz="3000"/>
          </a:p>
        </p:txBody>
      </p:sp>
      <p:pic>
        <p:nvPicPr>
          <p:cNvPr id="232" name="Google Shape;232;p40"/>
          <p:cNvPicPr preferRelativeResize="0"/>
          <p:nvPr/>
        </p:nvPicPr>
        <p:blipFill>
          <a:blip r:embed="rId3">
            <a:alphaModFix/>
          </a:blip>
          <a:stretch>
            <a:fillRect/>
          </a:stretch>
        </p:blipFill>
        <p:spPr>
          <a:xfrm>
            <a:off x="3042550" y="1758625"/>
            <a:ext cx="5229650" cy="2632700"/>
          </a:xfrm>
          <a:prstGeom prst="rect">
            <a:avLst/>
          </a:prstGeom>
          <a:noFill/>
          <a:ln>
            <a:noFill/>
          </a:ln>
        </p:spPr>
      </p:pic>
      <p:sp>
        <p:nvSpPr>
          <p:cNvPr id="233" name="Google Shape;233;p40"/>
          <p:cNvSpPr txBox="1"/>
          <p:nvPr/>
        </p:nvSpPr>
        <p:spPr>
          <a:xfrm>
            <a:off x="1117700" y="865325"/>
            <a:ext cx="7036800" cy="967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Once your branch has been merged into Main, you need to delete it, because its purpose has been served and it will be out of date once any other pull requests are merged into the Main.</a:t>
            </a:r>
            <a:endParaRPr sz="1300">
              <a:solidFill>
                <a:schemeClr val="dk2"/>
              </a:solidFill>
              <a:latin typeface="Nunito"/>
              <a:ea typeface="Nunito"/>
              <a:cs typeface="Nunito"/>
              <a:sym typeface="Nunito"/>
            </a:endParaRPr>
          </a:p>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The neat thing about the browser GitHub is that it prompts you </a:t>
            </a:r>
            <a:r>
              <a:rPr lang="en-GB" sz="1300">
                <a:solidFill>
                  <a:schemeClr val="dk2"/>
                </a:solidFill>
                <a:latin typeface="Nunito"/>
                <a:ea typeface="Nunito"/>
                <a:cs typeface="Nunito"/>
                <a:sym typeface="Nunito"/>
              </a:rPr>
              <a:t>immediately</a:t>
            </a:r>
            <a:r>
              <a:rPr lang="en-GB" sz="1300">
                <a:solidFill>
                  <a:schemeClr val="dk2"/>
                </a:solidFill>
                <a:latin typeface="Nunito"/>
                <a:ea typeface="Nunito"/>
                <a:cs typeface="Nunito"/>
                <a:sym typeface="Nunito"/>
              </a:rPr>
              <a:t> after merging to </a:t>
            </a:r>
            <a:r>
              <a:rPr lang="en-GB" sz="1300">
                <a:solidFill>
                  <a:schemeClr val="dk2"/>
                </a:solidFill>
                <a:latin typeface="Nunito"/>
                <a:ea typeface="Nunito"/>
                <a:cs typeface="Nunito"/>
                <a:sym typeface="Nunito"/>
              </a:rPr>
              <a:t>delete</a:t>
            </a:r>
            <a:r>
              <a:rPr lang="en-GB" sz="1300">
                <a:solidFill>
                  <a:schemeClr val="dk2"/>
                </a:solidFill>
                <a:latin typeface="Nunito"/>
                <a:ea typeface="Nunito"/>
                <a:cs typeface="Nunito"/>
                <a:sym typeface="Nunito"/>
              </a:rPr>
              <a:t> your branch with a single click. Create a new branch to create a new suite of changes.</a:t>
            </a:r>
            <a:endParaRPr sz="1300">
              <a:solidFill>
                <a:schemeClr val="dk2"/>
              </a:solidFill>
              <a:latin typeface="Nunito"/>
              <a:ea typeface="Nunito"/>
              <a:cs typeface="Nunito"/>
              <a:sym typeface="Nunito"/>
            </a:endParaRPr>
          </a:p>
        </p:txBody>
      </p:sp>
      <p:cxnSp>
        <p:nvCxnSpPr>
          <p:cNvPr id="234" name="Google Shape;234;p40"/>
          <p:cNvCxnSpPr/>
          <p:nvPr/>
        </p:nvCxnSpPr>
        <p:spPr>
          <a:xfrm flipH="1" rot="-5400000">
            <a:off x="1657500" y="2498900"/>
            <a:ext cx="2343600" cy="745200"/>
          </a:xfrm>
          <a:prstGeom prst="curvedConnector3">
            <a:avLst>
              <a:gd fmla="val 92090" name="adj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None/>
            </a:pPr>
            <a:r>
              <a:rPr lang="en-GB" sz="1300">
                <a:solidFill>
                  <a:schemeClr val="dk2"/>
                </a:solidFill>
                <a:latin typeface="Nunito"/>
                <a:ea typeface="Nunito"/>
                <a:cs typeface="Nunito"/>
                <a:sym typeface="Nunito"/>
              </a:rPr>
              <a:t>In Google docs, you can download a file in Markdown format. This is a shortcut to creating a markdown format file in GitHub through copying and pasting directly into a Git file. A copy of a Google doc and its corresponding markdown file are supplied with these slides.</a:t>
            </a:r>
            <a:endParaRPr sz="13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lang="en-GB" sz="1300">
                <a:solidFill>
                  <a:schemeClr val="dk2"/>
                </a:solidFill>
                <a:latin typeface="Nunito"/>
                <a:ea typeface="Nunito"/>
                <a:cs typeface="Nunito"/>
                <a:sym typeface="Nunito"/>
              </a:rPr>
              <a:t>Remember when creating a new markdown file in Git to give it the file suffix *.md so that GitHub displays the markdown file neatly.</a:t>
            </a:r>
            <a:endParaRPr sz="1300">
              <a:solidFill>
                <a:schemeClr val="dk2"/>
              </a:solidFill>
              <a:latin typeface="Nunito"/>
              <a:ea typeface="Nunito"/>
              <a:cs typeface="Nunito"/>
              <a:sym typeface="Nunito"/>
            </a:endParaRPr>
          </a:p>
        </p:txBody>
      </p:sp>
      <p:sp>
        <p:nvSpPr>
          <p:cNvPr id="241" name="Google Shape;241;p41"/>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Markdown - a cheat’s guide</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4"/>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Topic outline</a:t>
            </a:r>
            <a:endParaRPr/>
          </a:p>
        </p:txBody>
      </p:sp>
      <p:sp>
        <p:nvSpPr>
          <p:cNvPr id="92" name="Google Shape;92;p24"/>
          <p:cNvSpPr txBox="1"/>
          <p:nvPr>
            <p:ph idx="1" type="body"/>
          </p:nvPr>
        </p:nvSpPr>
        <p:spPr>
          <a:xfrm>
            <a:off x="858500" y="1066750"/>
            <a:ext cx="7205400" cy="3109200"/>
          </a:xfrm>
          <a:prstGeom prst="rect">
            <a:avLst/>
          </a:prstGeom>
        </p:spPr>
        <p:txBody>
          <a:bodyPr anchorCtr="0" anchor="ctr" bIns="91425" lIns="91425" spcFirstLastPara="1" rIns="91425" wrap="square" tIns="91425">
            <a:spAutoFit/>
          </a:bodyPr>
          <a:lstStyle/>
          <a:p>
            <a:pPr indent="-184150" lvl="0" marL="177800" rtl="0" algn="l">
              <a:lnSpc>
                <a:spcPct val="150000"/>
              </a:lnSpc>
              <a:spcBef>
                <a:spcPts val="0"/>
              </a:spcBef>
              <a:spcAft>
                <a:spcPts val="0"/>
              </a:spcAft>
              <a:buClr>
                <a:schemeClr val="dk1"/>
              </a:buClr>
              <a:buSzPts val="1500"/>
              <a:buChar char="●"/>
            </a:pPr>
            <a:r>
              <a:rPr lang="en-GB" sz="1500">
                <a:solidFill>
                  <a:schemeClr val="dk1"/>
                </a:solidFill>
              </a:rPr>
              <a:t>Why GitHub? </a:t>
            </a:r>
            <a:endParaRPr sz="1500">
              <a:solidFill>
                <a:schemeClr val="dk1"/>
              </a:solidFill>
            </a:endParaRPr>
          </a:p>
          <a:p>
            <a:pPr indent="-184150" lvl="0" marL="177800" rtl="0" algn="l">
              <a:lnSpc>
                <a:spcPct val="150000"/>
              </a:lnSpc>
              <a:spcBef>
                <a:spcPts val="800"/>
              </a:spcBef>
              <a:spcAft>
                <a:spcPts val="0"/>
              </a:spcAft>
              <a:buClr>
                <a:schemeClr val="dk1"/>
              </a:buClr>
              <a:buSzPts val="1500"/>
              <a:buChar char="●"/>
            </a:pPr>
            <a:r>
              <a:rPr lang="en-GB" sz="1500">
                <a:solidFill>
                  <a:schemeClr val="dk1"/>
                </a:solidFill>
              </a:rPr>
              <a:t>Raising an issue</a:t>
            </a:r>
            <a:endParaRPr sz="1500">
              <a:solidFill>
                <a:schemeClr val="dk1"/>
              </a:solidFill>
            </a:endParaRPr>
          </a:p>
          <a:p>
            <a:pPr indent="-184150" lvl="0" marL="177800" rtl="0" algn="l">
              <a:lnSpc>
                <a:spcPct val="150000"/>
              </a:lnSpc>
              <a:spcBef>
                <a:spcPts val="800"/>
              </a:spcBef>
              <a:spcAft>
                <a:spcPts val="0"/>
              </a:spcAft>
              <a:buClr>
                <a:schemeClr val="dk1"/>
              </a:buClr>
              <a:buSzPts val="1500"/>
              <a:buChar char="●"/>
            </a:pPr>
            <a:r>
              <a:rPr lang="en-GB" sz="1500">
                <a:solidFill>
                  <a:schemeClr val="dk1"/>
                </a:solidFill>
              </a:rPr>
              <a:t>Making a branch</a:t>
            </a:r>
            <a:endParaRPr sz="1500">
              <a:solidFill>
                <a:schemeClr val="dk1"/>
              </a:solidFill>
            </a:endParaRPr>
          </a:p>
          <a:p>
            <a:pPr indent="-184150" lvl="0" marL="177800" rtl="0" algn="l">
              <a:lnSpc>
                <a:spcPct val="150000"/>
              </a:lnSpc>
              <a:spcBef>
                <a:spcPts val="800"/>
              </a:spcBef>
              <a:spcAft>
                <a:spcPts val="0"/>
              </a:spcAft>
              <a:buClr>
                <a:schemeClr val="dk1"/>
              </a:buClr>
              <a:buSzPts val="1500"/>
              <a:buChar char="●"/>
            </a:pPr>
            <a:r>
              <a:rPr lang="en-GB" sz="1500">
                <a:solidFill>
                  <a:schemeClr val="dk1"/>
                </a:solidFill>
              </a:rPr>
              <a:t>Make a simple document in markdown using Google docs</a:t>
            </a:r>
            <a:endParaRPr sz="1500">
              <a:solidFill>
                <a:schemeClr val="dk1"/>
              </a:solidFill>
            </a:endParaRPr>
          </a:p>
          <a:p>
            <a:pPr indent="-184150" lvl="0" marL="177800" rtl="0" algn="l">
              <a:lnSpc>
                <a:spcPct val="150000"/>
              </a:lnSpc>
              <a:spcBef>
                <a:spcPts val="800"/>
              </a:spcBef>
              <a:spcAft>
                <a:spcPts val="0"/>
              </a:spcAft>
              <a:buClr>
                <a:schemeClr val="dk1"/>
              </a:buClr>
              <a:buSzPts val="1500"/>
              <a:buChar char="●"/>
            </a:pPr>
            <a:r>
              <a:rPr lang="en-GB" sz="1500">
                <a:solidFill>
                  <a:schemeClr val="dk1"/>
                </a:solidFill>
              </a:rPr>
              <a:t>Submitting a pull request</a:t>
            </a:r>
            <a:endParaRPr sz="1500">
              <a:solidFill>
                <a:schemeClr val="dk1"/>
              </a:solidFill>
            </a:endParaRPr>
          </a:p>
          <a:p>
            <a:pPr indent="-184150" lvl="0" marL="177800" rtl="0" algn="l">
              <a:lnSpc>
                <a:spcPct val="150000"/>
              </a:lnSpc>
              <a:spcBef>
                <a:spcPts val="800"/>
              </a:spcBef>
              <a:spcAft>
                <a:spcPts val="0"/>
              </a:spcAft>
              <a:buClr>
                <a:schemeClr val="dk1"/>
              </a:buClr>
              <a:buSzPts val="1500"/>
              <a:buChar char="●"/>
            </a:pPr>
            <a:r>
              <a:rPr lang="en-GB" sz="1500">
                <a:solidFill>
                  <a:schemeClr val="dk1"/>
                </a:solidFill>
              </a:rPr>
              <a:t>Comparing and merging a pull request</a:t>
            </a:r>
            <a:endParaRPr sz="1500">
              <a:solidFill>
                <a:schemeClr val="dk1"/>
              </a:solidFill>
            </a:endParaRPr>
          </a:p>
          <a:p>
            <a:pPr indent="-184150" lvl="0" marL="177800" rtl="0" algn="l">
              <a:lnSpc>
                <a:spcPct val="150000"/>
              </a:lnSpc>
              <a:spcBef>
                <a:spcPts val="800"/>
              </a:spcBef>
              <a:spcAft>
                <a:spcPts val="800"/>
              </a:spcAft>
              <a:buClr>
                <a:schemeClr val="dk1"/>
              </a:buClr>
              <a:buSzPts val="1500"/>
              <a:buChar char="●"/>
            </a:pPr>
            <a:r>
              <a:rPr lang="en-GB" sz="1500">
                <a:solidFill>
                  <a:schemeClr val="dk1"/>
                </a:solidFill>
              </a:rPr>
              <a:t>Branch hygiene</a:t>
            </a:r>
            <a:endParaRPr sz="1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Create a file and edit in markdown</a:t>
            </a:r>
            <a:endParaRPr sz="3000"/>
          </a:p>
        </p:txBody>
      </p:sp>
      <p:pic>
        <p:nvPicPr>
          <p:cNvPr id="248" name="Google Shape;248;p42"/>
          <p:cNvPicPr preferRelativeResize="0"/>
          <p:nvPr/>
        </p:nvPicPr>
        <p:blipFill>
          <a:blip r:embed="rId3">
            <a:alphaModFix/>
          </a:blip>
          <a:stretch>
            <a:fillRect/>
          </a:stretch>
        </p:blipFill>
        <p:spPr>
          <a:xfrm>
            <a:off x="128625" y="1327900"/>
            <a:ext cx="4715576" cy="2189699"/>
          </a:xfrm>
          <a:prstGeom prst="rect">
            <a:avLst/>
          </a:prstGeom>
          <a:noFill/>
          <a:ln>
            <a:noFill/>
          </a:ln>
        </p:spPr>
      </p:pic>
      <p:sp>
        <p:nvSpPr>
          <p:cNvPr id="249" name="Google Shape;249;p42"/>
          <p:cNvSpPr txBox="1"/>
          <p:nvPr/>
        </p:nvSpPr>
        <p:spPr>
          <a:xfrm>
            <a:off x="1117700" y="865325"/>
            <a:ext cx="7036800" cy="967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GB" sz="1300">
                <a:solidFill>
                  <a:schemeClr val="dk2"/>
                </a:solidFill>
                <a:latin typeface="Nunito"/>
                <a:ea typeface="Nunito"/>
                <a:cs typeface="Nunito"/>
                <a:sym typeface="Nunito"/>
              </a:rPr>
              <a:t>From the Code screen Click the + above the list of files to add a file. Remember to add .md to the name to indicate markdown format.   </a:t>
            </a:r>
            <a:r>
              <a:rPr lang="en-GB" sz="1300">
                <a:solidFill>
                  <a:schemeClr val="dk2"/>
                </a:solidFill>
                <a:latin typeface="Nunito"/>
                <a:ea typeface="Nunito"/>
                <a:cs typeface="Nunito"/>
                <a:sym typeface="Nunito"/>
              </a:rPr>
              <a:t>Using</a:t>
            </a:r>
            <a:r>
              <a:rPr lang="en-GB" sz="1300">
                <a:solidFill>
                  <a:schemeClr val="dk2"/>
                </a:solidFill>
                <a:latin typeface="Nunito"/>
                <a:ea typeface="Nunito"/>
                <a:cs typeface="Nunito"/>
                <a:sym typeface="Nunito"/>
              </a:rPr>
              <a:t> our cheat file copy and paste the content then</a:t>
            </a:r>
            <a:endParaRPr sz="1300">
              <a:solidFill>
                <a:schemeClr val="dk2"/>
              </a:solidFill>
              <a:latin typeface="Nunito"/>
              <a:ea typeface="Nunito"/>
              <a:cs typeface="Nunito"/>
              <a:sym typeface="Nunito"/>
            </a:endParaRPr>
          </a:p>
          <a:p>
            <a:pPr indent="457200" lvl="0" marL="4114800" marR="0" rtl="0" algn="l">
              <a:lnSpc>
                <a:spcPct val="100000"/>
              </a:lnSpc>
              <a:spcBef>
                <a:spcPts val="0"/>
              </a:spcBef>
              <a:spcAft>
                <a:spcPts val="0"/>
              </a:spcAft>
              <a:buNone/>
            </a:pPr>
            <a:r>
              <a:rPr lang="en-GB" sz="1300">
                <a:solidFill>
                  <a:schemeClr val="dk2"/>
                </a:solidFill>
                <a:latin typeface="Nunito"/>
                <a:ea typeface="Nunito"/>
                <a:cs typeface="Nunito"/>
                <a:sym typeface="Nunito"/>
              </a:rPr>
              <a:t>click </a:t>
            </a:r>
            <a:r>
              <a:rPr b="1" lang="en-GB" sz="1300">
                <a:solidFill>
                  <a:schemeClr val="dk2"/>
                </a:solidFill>
                <a:latin typeface="Nunito"/>
                <a:ea typeface="Nunito"/>
                <a:cs typeface="Nunito"/>
                <a:sym typeface="Nunito"/>
              </a:rPr>
              <a:t>Commit Changes</a:t>
            </a:r>
            <a:r>
              <a:rPr lang="en-GB"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indent="457200" lvl="0" marL="4114800" marR="0" rtl="0" algn="l">
              <a:lnSpc>
                <a:spcPct val="100000"/>
              </a:lnSpc>
              <a:spcBef>
                <a:spcPts val="0"/>
              </a:spcBef>
              <a:spcAft>
                <a:spcPts val="0"/>
              </a:spcAft>
              <a:buNone/>
            </a:pPr>
            <a:r>
              <a:t/>
            </a:r>
            <a:endParaRPr sz="1300">
              <a:solidFill>
                <a:schemeClr val="dk2"/>
              </a:solidFill>
              <a:latin typeface="Nunito"/>
              <a:ea typeface="Nunito"/>
              <a:cs typeface="Nunito"/>
              <a:sym typeface="Nunito"/>
            </a:endParaRPr>
          </a:p>
          <a:p>
            <a:pPr indent="0" lvl="0" marL="4114800" marR="0" rtl="0" algn="l">
              <a:lnSpc>
                <a:spcPct val="100000"/>
              </a:lnSpc>
              <a:spcBef>
                <a:spcPts val="0"/>
              </a:spcBef>
              <a:spcAft>
                <a:spcPts val="0"/>
              </a:spcAft>
              <a:buNone/>
            </a:pPr>
            <a:r>
              <a:rPr lang="en-GB" sz="1300">
                <a:solidFill>
                  <a:schemeClr val="dk2"/>
                </a:solidFill>
                <a:latin typeface="Nunito"/>
                <a:ea typeface="Nunito"/>
                <a:cs typeface="Nunito"/>
                <a:sym typeface="Nunito"/>
              </a:rPr>
              <a:t>(To create a folder: add a slash to the name then enter a filename - the folder and file will be created simultaneously.)</a:t>
            </a:r>
            <a:endParaRPr sz="1300">
              <a:solidFill>
                <a:schemeClr val="dk2"/>
              </a:solidFill>
              <a:latin typeface="Nunito"/>
              <a:ea typeface="Nunito"/>
              <a:cs typeface="Nunito"/>
              <a:sym typeface="Nunito"/>
            </a:endParaRPr>
          </a:p>
        </p:txBody>
      </p:sp>
      <p:cxnSp>
        <p:nvCxnSpPr>
          <p:cNvPr id="250" name="Google Shape;250;p42"/>
          <p:cNvCxnSpPr/>
          <p:nvPr/>
        </p:nvCxnSpPr>
        <p:spPr>
          <a:xfrm flipH="1" rot="-5400000">
            <a:off x="3858875" y="1348625"/>
            <a:ext cx="749700" cy="245700"/>
          </a:xfrm>
          <a:prstGeom prst="curvedConnector3">
            <a:avLst>
              <a:gd fmla="val 50000" name="adj1"/>
            </a:avLst>
          </a:prstGeom>
          <a:noFill/>
          <a:ln cap="flat" cmpd="sng" w="19050">
            <a:solidFill>
              <a:srgbClr val="0000FF"/>
            </a:solidFill>
            <a:prstDash val="solid"/>
            <a:round/>
            <a:headEnd len="med" w="med" type="none"/>
            <a:tailEnd len="med" w="med" type="none"/>
          </a:ln>
        </p:spPr>
      </p:cxnSp>
      <p:pic>
        <p:nvPicPr>
          <p:cNvPr id="251" name="Google Shape;251;p42"/>
          <p:cNvPicPr preferRelativeResize="0"/>
          <p:nvPr/>
        </p:nvPicPr>
        <p:blipFill>
          <a:blip r:embed="rId4">
            <a:alphaModFix/>
          </a:blip>
          <a:stretch>
            <a:fillRect/>
          </a:stretch>
        </p:blipFill>
        <p:spPr>
          <a:xfrm>
            <a:off x="4811451" y="2514177"/>
            <a:ext cx="3998174" cy="164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Looking at the commit (version) history</a:t>
            </a:r>
            <a:endParaRPr sz="3000"/>
          </a:p>
        </p:txBody>
      </p:sp>
      <p:pic>
        <p:nvPicPr>
          <p:cNvPr id="258" name="Google Shape;258;p43"/>
          <p:cNvPicPr preferRelativeResize="0"/>
          <p:nvPr/>
        </p:nvPicPr>
        <p:blipFill>
          <a:blip r:embed="rId3">
            <a:alphaModFix/>
          </a:blip>
          <a:stretch>
            <a:fillRect/>
          </a:stretch>
        </p:blipFill>
        <p:spPr>
          <a:xfrm>
            <a:off x="961900" y="1017725"/>
            <a:ext cx="6716175" cy="3292500"/>
          </a:xfrm>
          <a:prstGeom prst="rect">
            <a:avLst/>
          </a:prstGeom>
          <a:noFill/>
          <a:ln>
            <a:noFill/>
          </a:ln>
        </p:spPr>
      </p:pic>
      <p:cxnSp>
        <p:nvCxnSpPr>
          <p:cNvPr id="259" name="Google Shape;259;p43"/>
          <p:cNvCxnSpPr/>
          <p:nvPr/>
        </p:nvCxnSpPr>
        <p:spPr>
          <a:xfrm rot="-5400000">
            <a:off x="6932450" y="1217300"/>
            <a:ext cx="1572300" cy="495300"/>
          </a:xfrm>
          <a:prstGeom prst="curvedConnector3">
            <a:avLst>
              <a:gd fmla="val 2191" name="adj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Looking at the commit (version) history</a:t>
            </a:r>
            <a:endParaRPr sz="3000"/>
          </a:p>
        </p:txBody>
      </p:sp>
      <p:pic>
        <p:nvPicPr>
          <p:cNvPr id="266" name="Google Shape;266;p44"/>
          <p:cNvPicPr preferRelativeResize="0"/>
          <p:nvPr/>
        </p:nvPicPr>
        <p:blipFill>
          <a:blip r:embed="rId3">
            <a:alphaModFix/>
          </a:blip>
          <a:stretch>
            <a:fillRect/>
          </a:stretch>
        </p:blipFill>
        <p:spPr>
          <a:xfrm>
            <a:off x="988925" y="905750"/>
            <a:ext cx="7166152" cy="36285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336550" lvl="0" marL="457200" marR="0" rtl="0" algn="l">
              <a:lnSpc>
                <a:spcPct val="150000"/>
              </a:lnSpc>
              <a:spcBef>
                <a:spcPts val="0"/>
              </a:spcBef>
              <a:spcAft>
                <a:spcPts val="0"/>
              </a:spcAft>
              <a:buClr>
                <a:srgbClr val="0000FF"/>
              </a:buClr>
              <a:buSzPts val="1700"/>
              <a:buFont typeface="Nunito"/>
              <a:buChar char="●"/>
            </a:pPr>
            <a:r>
              <a:rPr lang="en-GB"/>
              <a:t>CLI novice course </a:t>
            </a:r>
            <a:r>
              <a:rPr lang="en-GB" u="sng">
                <a:solidFill>
                  <a:srgbClr val="0000FF"/>
                </a:solidFill>
                <a:latin typeface="Nunito"/>
                <a:ea typeface="Nunito"/>
                <a:cs typeface="Nunito"/>
                <a:sym typeface="Nunito"/>
                <a:hlinkClick r:id="rId3">
                  <a:extLst>
                    <a:ext uri="{A12FA001-AC4F-418D-AE19-62706E023703}">
                      <ahyp:hlinkClr val="tx"/>
                    </a:ext>
                  </a:extLst>
                </a:hlinkClick>
              </a:rPr>
              <a:t>https://swcarpentry.github.io/git-novice/</a:t>
            </a:r>
            <a:endParaRPr>
              <a:solidFill>
                <a:srgbClr val="0000FF"/>
              </a:solidFill>
              <a:latin typeface="Nunito"/>
              <a:ea typeface="Nunito"/>
              <a:cs typeface="Nunito"/>
              <a:sym typeface="Nunito"/>
            </a:endParaRPr>
          </a:p>
          <a:p>
            <a:pPr indent="-336550" lvl="0" marL="457200" marR="0" rtl="0" algn="l">
              <a:lnSpc>
                <a:spcPct val="150000"/>
              </a:lnSpc>
              <a:spcBef>
                <a:spcPts val="0"/>
              </a:spcBef>
              <a:spcAft>
                <a:spcPts val="0"/>
              </a:spcAft>
              <a:buClr>
                <a:srgbClr val="0000FF"/>
              </a:buClr>
              <a:buSzPts val="1700"/>
              <a:buFont typeface="Nunito"/>
              <a:buChar char="●"/>
            </a:pPr>
            <a:r>
              <a:rPr lang="en-GB">
                <a:solidFill>
                  <a:schemeClr val="dk1"/>
                </a:solidFill>
              </a:rPr>
              <a:t>Make a repo in the browser</a:t>
            </a:r>
            <a:r>
              <a:rPr lang="en-GB" sz="1700">
                <a:solidFill>
                  <a:schemeClr val="dk1"/>
                </a:solidFill>
              </a:rPr>
              <a:t> </a:t>
            </a:r>
            <a:r>
              <a:rPr lang="en-GB" u="sng">
                <a:solidFill>
                  <a:srgbClr val="0000FF"/>
                </a:solidFill>
                <a:latin typeface="Nunito"/>
                <a:ea typeface="Nunito"/>
                <a:cs typeface="Nunito"/>
                <a:sym typeface="Nunito"/>
                <a:hlinkClick r:id="rId4">
                  <a:extLst>
                    <a:ext uri="{A12FA001-AC4F-418D-AE19-62706E023703}">
                      <ahyp:hlinkClr val="tx"/>
                    </a:ext>
                  </a:extLst>
                </a:hlinkClick>
              </a:rPr>
              <a:t>https://www.linkedin.com/learning/github-essential-training-1-the-basics/making-a-repo-in-the-browser?u=2251738</a:t>
            </a:r>
            <a:endParaRPr>
              <a:solidFill>
                <a:srgbClr val="0000FF"/>
              </a:solidFill>
              <a:latin typeface="Nunito"/>
              <a:ea typeface="Nunito"/>
              <a:cs typeface="Nunito"/>
              <a:sym typeface="Nunito"/>
            </a:endParaRPr>
          </a:p>
          <a:p>
            <a:pPr indent="-336550" lvl="0" marL="457200" marR="0" rtl="0" algn="l">
              <a:lnSpc>
                <a:spcPct val="150000"/>
              </a:lnSpc>
              <a:spcBef>
                <a:spcPts val="0"/>
              </a:spcBef>
              <a:spcAft>
                <a:spcPts val="0"/>
              </a:spcAft>
              <a:buClr>
                <a:srgbClr val="0000FF"/>
              </a:buClr>
              <a:buSzPts val="1700"/>
              <a:buFont typeface="Nunito"/>
              <a:buChar char="●"/>
            </a:pPr>
            <a:r>
              <a:rPr lang="en-GB">
                <a:solidFill>
                  <a:schemeClr val="dk1"/>
                </a:solidFill>
              </a:rPr>
              <a:t>Create an issue</a:t>
            </a:r>
            <a:r>
              <a:rPr lang="en-GB">
                <a:solidFill>
                  <a:schemeClr val="dk1"/>
                </a:solidFill>
              </a:rPr>
              <a:t> in the browser</a:t>
            </a:r>
            <a:r>
              <a:rPr lang="en-GB" sz="1700">
                <a:solidFill>
                  <a:schemeClr val="dk1"/>
                </a:solidFill>
              </a:rPr>
              <a:t> </a:t>
            </a:r>
            <a:r>
              <a:rPr lang="en-GB" u="sng">
                <a:solidFill>
                  <a:srgbClr val="0000FF"/>
                </a:solidFill>
                <a:latin typeface="Nunito"/>
                <a:ea typeface="Nunito"/>
                <a:cs typeface="Nunito"/>
                <a:sym typeface="Nunito"/>
                <a:hlinkClick r:id="rId5">
                  <a:extLst>
                    <a:ext uri="{A12FA001-AC4F-418D-AE19-62706E023703}">
                      <ahyp:hlinkClr val="tx"/>
                    </a:ext>
                  </a:extLst>
                </a:hlinkClick>
              </a:rPr>
              <a:t>https://www.linkedin.com/learning/github-essential-training-1-the-basics/creating-an-issue?resume=false&amp;u=2251738</a:t>
            </a:r>
            <a:endParaRPr>
              <a:solidFill>
                <a:srgbClr val="0000FF"/>
              </a:solidFill>
              <a:latin typeface="Nunito"/>
              <a:ea typeface="Nunito"/>
              <a:cs typeface="Nunito"/>
              <a:sym typeface="Nunito"/>
            </a:endParaRPr>
          </a:p>
          <a:p>
            <a:pPr indent="-336550" lvl="0" marL="457200" marR="0" rtl="0" algn="l">
              <a:lnSpc>
                <a:spcPct val="150000"/>
              </a:lnSpc>
              <a:spcBef>
                <a:spcPts val="0"/>
              </a:spcBef>
              <a:spcAft>
                <a:spcPts val="0"/>
              </a:spcAft>
              <a:buClr>
                <a:srgbClr val="0000FF"/>
              </a:buClr>
              <a:buSzPts val="1700"/>
              <a:buFont typeface="Nunito"/>
              <a:buChar char="●"/>
            </a:pPr>
            <a:r>
              <a:rPr lang="en-GB">
                <a:solidFill>
                  <a:schemeClr val="dk1"/>
                </a:solidFill>
              </a:rPr>
              <a:t>Markdown course</a:t>
            </a:r>
            <a:r>
              <a:rPr lang="en-GB" sz="1700">
                <a:solidFill>
                  <a:schemeClr val="dk1"/>
                </a:solidFill>
              </a:rPr>
              <a:t> </a:t>
            </a:r>
            <a:r>
              <a:rPr lang="en-GB" u="sng">
                <a:solidFill>
                  <a:srgbClr val="0000FF"/>
                </a:solidFill>
                <a:latin typeface="Nunito"/>
                <a:ea typeface="Nunito"/>
                <a:cs typeface="Nunito"/>
                <a:sym typeface="Nunito"/>
                <a:hlinkClick r:id="rId6">
                  <a:extLst>
                    <a:ext uri="{A12FA001-AC4F-418D-AE19-62706E023703}">
                      <ahyp:hlinkClr val="tx"/>
                    </a:ext>
                  </a:extLst>
                </a:hlinkClick>
              </a:rPr>
              <a:t>https://www.linkedin.com/learning/learning-gitlab-25489521/markdown-basics?u=2251738</a:t>
            </a:r>
            <a:endParaRPr>
              <a:solidFill>
                <a:srgbClr val="0000FF"/>
              </a:solidFill>
              <a:latin typeface="Nunito"/>
              <a:ea typeface="Nunito"/>
              <a:cs typeface="Nunito"/>
              <a:sym typeface="Nunito"/>
            </a:endParaRPr>
          </a:p>
        </p:txBody>
      </p:sp>
      <p:sp>
        <p:nvSpPr>
          <p:cNvPr id="273" name="Google Shape;273;p45"/>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Recommended Resources</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46"/>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None/>
            </a:pPr>
            <a:r>
              <a:t/>
            </a:r>
            <a:endParaRPr sz="1300">
              <a:solidFill>
                <a:schemeClr val="dk2"/>
              </a:solidFill>
              <a:latin typeface="Nunito"/>
              <a:ea typeface="Nunito"/>
              <a:cs typeface="Nunito"/>
              <a:sym typeface="Nunito"/>
            </a:endParaRPr>
          </a:p>
        </p:txBody>
      </p:sp>
      <p:sp>
        <p:nvSpPr>
          <p:cNvPr id="280" name="Google Shape;280;p46"/>
          <p:cNvSpPr txBox="1"/>
          <p:nvPr>
            <p:ph type="title"/>
          </p:nvPr>
        </p:nvSpPr>
        <p:spPr>
          <a:xfrm>
            <a:off x="934500" y="24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Connecting with Australian BioCommons</a:t>
            </a:r>
            <a:endParaRPr/>
          </a:p>
        </p:txBody>
      </p:sp>
      <p:sp>
        <p:nvSpPr>
          <p:cNvPr id="281" name="Google Shape;281;p46"/>
          <p:cNvSpPr txBox="1"/>
          <p:nvPr/>
        </p:nvSpPr>
        <p:spPr>
          <a:xfrm>
            <a:off x="1112952" y="1549772"/>
            <a:ext cx="7089600" cy="22917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None/>
            </a:pPr>
            <a:r>
              <a:rPr b="1" lang="en-GB" sz="1100">
                <a:solidFill>
                  <a:schemeClr val="dk2"/>
                </a:solidFill>
                <a:latin typeface="Nunito"/>
                <a:ea typeface="Nunito"/>
                <a:cs typeface="Nunito"/>
                <a:sym typeface="Nunito"/>
              </a:rPr>
              <a:t>Want to learn a new skill?</a:t>
            </a:r>
            <a:endParaRPr b="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i="1" lang="en-GB" sz="1100">
                <a:solidFill>
                  <a:schemeClr val="dk2"/>
                </a:solidFill>
                <a:latin typeface="Nunito"/>
                <a:ea typeface="Nunito"/>
                <a:cs typeface="Nunito"/>
                <a:sym typeface="Nunito"/>
              </a:rPr>
              <a:t>Participate in an online workshop or watch a webinar recording: </a:t>
            </a:r>
            <a:r>
              <a:rPr b="1" i="1" lang="en-GB" sz="1100">
                <a:solidFill>
                  <a:schemeClr val="hlink"/>
                </a:solidFill>
                <a:uFill>
                  <a:noFill/>
                </a:uFill>
                <a:latin typeface="Nunito"/>
                <a:ea typeface="Nunito"/>
                <a:cs typeface="Nunito"/>
                <a:sym typeface="Nunito"/>
                <a:hlinkClick r:id="rId3"/>
              </a:rPr>
              <a:t>biocommons.org.au/webinars-workshops</a:t>
            </a:r>
            <a:endParaRPr b="1" i="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t/>
            </a:r>
            <a:endParaRPr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b="1" lang="en-GB" sz="1100">
                <a:solidFill>
                  <a:schemeClr val="dk2"/>
                </a:solidFill>
                <a:latin typeface="Nunito"/>
                <a:ea typeface="Nunito"/>
                <a:cs typeface="Nunito"/>
                <a:sym typeface="Nunito"/>
              </a:rPr>
              <a:t>Looking for events, jobs, training opportunities and news?</a:t>
            </a:r>
            <a:endParaRPr b="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i="1" lang="en-GB" sz="1100">
                <a:solidFill>
                  <a:schemeClr val="dk2"/>
                </a:solidFill>
                <a:latin typeface="Nunito"/>
                <a:ea typeface="Nunito"/>
                <a:cs typeface="Nunito"/>
                <a:sym typeface="Nunito"/>
              </a:rPr>
              <a:t>Subscribe to the BioCommons monthly e-news: </a:t>
            </a:r>
            <a:r>
              <a:rPr b="1" i="1" lang="en-GB" sz="1100">
                <a:solidFill>
                  <a:schemeClr val="hlink"/>
                </a:solidFill>
                <a:uFill>
                  <a:noFill/>
                </a:uFill>
                <a:latin typeface="Nunito"/>
                <a:ea typeface="Nunito"/>
                <a:cs typeface="Nunito"/>
                <a:sym typeface="Nunito"/>
                <a:hlinkClick r:id="rId4"/>
              </a:rPr>
              <a:t>biocommons.org.au/news</a:t>
            </a:r>
            <a:endParaRPr b="1" i="1" sz="1100">
              <a:solidFill>
                <a:schemeClr val="dk2"/>
              </a:solidFill>
              <a:latin typeface="Nunito"/>
              <a:ea typeface="Nunito"/>
              <a:cs typeface="Nunito"/>
              <a:sym typeface="Nunito"/>
            </a:endParaRPr>
          </a:p>
          <a:p>
            <a:pPr indent="0" lvl="0" marL="177800" marR="0" rtl="0" algn="l">
              <a:lnSpc>
                <a:spcPct val="150000"/>
              </a:lnSpc>
              <a:spcBef>
                <a:spcPts val="0"/>
              </a:spcBef>
              <a:spcAft>
                <a:spcPts val="0"/>
              </a:spcAft>
              <a:buNone/>
            </a:pPr>
            <a:r>
              <a:t/>
            </a:r>
            <a:endParaRPr i="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b="1" lang="en-GB" sz="1100">
                <a:solidFill>
                  <a:schemeClr val="dk2"/>
                </a:solidFill>
                <a:latin typeface="Nunito"/>
                <a:ea typeface="Nunito"/>
                <a:cs typeface="Nunito"/>
                <a:sym typeface="Nunito"/>
              </a:rPr>
              <a:t>Want to help design relevant bioinformatics infrastructure and services? </a:t>
            </a:r>
            <a:endParaRPr b="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i="1" lang="en-GB" sz="1100">
                <a:solidFill>
                  <a:schemeClr val="dk2"/>
                </a:solidFill>
                <a:latin typeface="Nunito"/>
                <a:ea typeface="Nunito"/>
                <a:cs typeface="Nunito"/>
                <a:sym typeface="Nunito"/>
              </a:rPr>
              <a:t>Join a researcher community that convenes around your methodology: </a:t>
            </a:r>
            <a:r>
              <a:rPr b="1" i="1" lang="en-GB" sz="1100">
                <a:solidFill>
                  <a:schemeClr val="hlink"/>
                </a:solidFill>
                <a:uFill>
                  <a:noFill/>
                </a:uFill>
                <a:latin typeface="Nunito"/>
                <a:ea typeface="Nunito"/>
                <a:cs typeface="Nunito"/>
                <a:sym typeface="Nunito"/>
                <a:hlinkClick r:id="rId5"/>
              </a:rPr>
              <a:t>biocommons.org.au/domains</a:t>
            </a:r>
            <a:endParaRPr b="1" i="1" sz="1100">
              <a:solidFill>
                <a:schemeClr val="dk2"/>
              </a:solidFill>
              <a:latin typeface="Nunito"/>
              <a:ea typeface="Nunito"/>
              <a:cs typeface="Nunito"/>
              <a:sym typeface="Nunito"/>
            </a:endParaRPr>
          </a:p>
          <a:p>
            <a:pPr indent="0" lvl="0" marL="177800" marR="0" rtl="0" algn="l">
              <a:lnSpc>
                <a:spcPct val="150000"/>
              </a:lnSpc>
              <a:spcBef>
                <a:spcPts val="0"/>
              </a:spcBef>
              <a:spcAft>
                <a:spcPts val="0"/>
              </a:spcAft>
              <a:buNone/>
            </a:pPr>
            <a:r>
              <a:t/>
            </a:r>
            <a:endParaRPr b="1" i="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b="1" lang="en-GB" sz="1100">
                <a:solidFill>
                  <a:schemeClr val="dk2"/>
                </a:solidFill>
                <a:latin typeface="Nunito"/>
                <a:ea typeface="Nunito"/>
                <a:cs typeface="Nunito"/>
                <a:sym typeface="Nunito"/>
              </a:rPr>
              <a:t>Interested in delivering training? </a:t>
            </a:r>
            <a:endParaRPr b="1" sz="11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i="1" lang="en-GB" sz="1100">
                <a:solidFill>
                  <a:schemeClr val="dk2"/>
                </a:solidFill>
                <a:latin typeface="Nunito"/>
                <a:ea typeface="Nunito"/>
                <a:cs typeface="Nunito"/>
                <a:sym typeface="Nunito"/>
              </a:rPr>
              <a:t>Collaborate via the National Bioinformatics Training Cooperative: </a:t>
            </a:r>
            <a:r>
              <a:rPr b="1" i="1" lang="en-GB" sz="1100">
                <a:solidFill>
                  <a:schemeClr val="hlink"/>
                </a:solidFill>
                <a:uFill>
                  <a:noFill/>
                </a:uFill>
                <a:latin typeface="Nunito"/>
                <a:ea typeface="Nunito"/>
                <a:cs typeface="Nunito"/>
                <a:sym typeface="Nunito"/>
                <a:hlinkClick r:id="rId6"/>
              </a:rPr>
              <a:t>biocommons.org.au/trainingcooperative</a:t>
            </a:r>
            <a:r>
              <a:rPr b="1" i="1" lang="en-GB" sz="1100">
                <a:solidFill>
                  <a:schemeClr val="dk2"/>
                </a:solidFill>
                <a:latin typeface="Nunito"/>
                <a:ea typeface="Nunito"/>
                <a:cs typeface="Nunito"/>
                <a:sym typeface="Nunito"/>
              </a:rPr>
              <a:t> </a:t>
            </a:r>
            <a:endParaRPr b="1" sz="1100"/>
          </a:p>
        </p:txBody>
      </p:sp>
      <p:pic>
        <p:nvPicPr>
          <p:cNvPr id="282" name="Google Shape;282;p46"/>
          <p:cNvPicPr preferRelativeResize="0"/>
          <p:nvPr/>
        </p:nvPicPr>
        <p:blipFill>
          <a:blip r:embed="rId7">
            <a:alphaModFix/>
          </a:blip>
          <a:stretch>
            <a:fillRect/>
          </a:stretch>
        </p:blipFill>
        <p:spPr>
          <a:xfrm>
            <a:off x="934490" y="969422"/>
            <a:ext cx="7273115" cy="315684"/>
          </a:xfrm>
          <a:prstGeom prst="rect">
            <a:avLst/>
          </a:prstGeom>
          <a:noFill/>
          <a:ln>
            <a:noFill/>
          </a:ln>
        </p:spPr>
      </p:pic>
      <p:sp>
        <p:nvSpPr>
          <p:cNvPr id="283" name="Google Shape;283;p46"/>
          <p:cNvSpPr/>
          <p:nvPr/>
        </p:nvSpPr>
        <p:spPr>
          <a:xfrm>
            <a:off x="2617291" y="988500"/>
            <a:ext cx="282300" cy="2508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p>
        </p:txBody>
      </p:sp>
      <p:pic>
        <p:nvPicPr>
          <p:cNvPr id="284" name="Google Shape;284;p46"/>
          <p:cNvPicPr preferRelativeResize="0"/>
          <p:nvPr/>
        </p:nvPicPr>
        <p:blipFill>
          <a:blip r:embed="rId8">
            <a:alphaModFix/>
          </a:blip>
          <a:stretch>
            <a:fillRect/>
          </a:stretch>
        </p:blipFill>
        <p:spPr>
          <a:xfrm>
            <a:off x="2702184" y="1028516"/>
            <a:ext cx="197500" cy="1974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5"/>
          <p:cNvSpPr txBox="1"/>
          <p:nvPr/>
        </p:nvSpPr>
        <p:spPr>
          <a:xfrm>
            <a:off x="1027225" y="1092975"/>
            <a:ext cx="7697400" cy="2928600"/>
          </a:xfrm>
          <a:prstGeom prst="rect">
            <a:avLst/>
          </a:prstGeom>
          <a:noFill/>
          <a:ln>
            <a:noFill/>
          </a:ln>
        </p:spPr>
        <p:txBody>
          <a:bodyPr anchorCtr="0" anchor="t" bIns="17150" lIns="34300" spcFirstLastPara="1" rIns="34300" wrap="square" tIns="17150">
            <a:noAutofit/>
          </a:bodyPr>
          <a:lstStyle/>
          <a:p>
            <a:pPr indent="0" lvl="0" marL="0" rtl="0" algn="l">
              <a:lnSpc>
                <a:spcPct val="150000"/>
              </a:lnSpc>
              <a:spcBef>
                <a:spcPts val="0"/>
              </a:spcBef>
              <a:spcAft>
                <a:spcPts val="0"/>
              </a:spcAft>
              <a:buNone/>
            </a:pPr>
            <a:r>
              <a:rPr b="1" lang="en-GB" sz="1300">
                <a:solidFill>
                  <a:schemeClr val="dk2"/>
                </a:solidFill>
                <a:latin typeface="Nunito"/>
                <a:ea typeface="Nunito"/>
                <a:cs typeface="Nunito"/>
                <a:sym typeface="Nunito"/>
              </a:rPr>
              <a:t>Why</a:t>
            </a:r>
            <a:r>
              <a:rPr lang="en-GB" sz="1300">
                <a:solidFill>
                  <a:schemeClr val="dk2"/>
                </a:solidFill>
                <a:latin typeface="Nunito"/>
                <a:ea typeface="Nunito"/>
                <a:cs typeface="Nunito"/>
                <a:sym typeface="Nunito"/>
              </a:rPr>
              <a:t>? Because of an exponential growth in the need for software engineers to work together on development of complex software.</a:t>
            </a:r>
            <a:endParaRPr sz="13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lang="en-GB" sz="1300">
                <a:solidFill>
                  <a:schemeClr val="dk2"/>
                </a:solidFill>
                <a:latin typeface="Nunito"/>
                <a:ea typeface="Nunito"/>
                <a:cs typeface="Nunito"/>
                <a:sym typeface="Nunito"/>
              </a:rPr>
              <a:t>Git and GitHub are not the same thing:</a:t>
            </a:r>
            <a:endParaRPr sz="1300">
              <a:solidFill>
                <a:schemeClr val="dk2"/>
              </a:solidFill>
              <a:latin typeface="Nunito"/>
              <a:ea typeface="Nunito"/>
              <a:cs typeface="Nunito"/>
              <a:sym typeface="Nunito"/>
            </a:endParaRPr>
          </a:p>
          <a:p>
            <a:pPr indent="-311150" lvl="0" marL="457200" marR="0" rtl="0" algn="l">
              <a:lnSpc>
                <a:spcPct val="150000"/>
              </a:lnSpc>
              <a:spcBef>
                <a:spcPts val="0"/>
              </a:spcBef>
              <a:spcAft>
                <a:spcPts val="0"/>
              </a:spcAft>
              <a:buClr>
                <a:schemeClr val="dk2"/>
              </a:buClr>
              <a:buSzPts val="1300"/>
              <a:buFont typeface="Nunito"/>
              <a:buChar char="●"/>
            </a:pPr>
            <a:r>
              <a:rPr b="1" lang="en-GB" sz="1300">
                <a:solidFill>
                  <a:schemeClr val="dk2"/>
                </a:solidFill>
                <a:latin typeface="Nunito"/>
                <a:ea typeface="Nunito"/>
                <a:cs typeface="Nunito"/>
                <a:sym typeface="Nunito"/>
              </a:rPr>
              <a:t>Git </a:t>
            </a:r>
            <a:r>
              <a:rPr lang="en-GB" sz="1300">
                <a:solidFill>
                  <a:schemeClr val="dk2"/>
                </a:solidFill>
                <a:latin typeface="Nunito"/>
                <a:ea typeface="Nunito"/>
                <a:cs typeface="Nunito"/>
                <a:sym typeface="Nunito"/>
              </a:rPr>
              <a:t>is a distributed version control system - a tool used by software developers to track changes to their code over time, allowing them to collaborate effectively and manage different versions of their projects.</a:t>
            </a:r>
            <a:endParaRPr sz="1300">
              <a:solidFill>
                <a:schemeClr val="dk2"/>
              </a:solidFill>
              <a:latin typeface="Nunito"/>
              <a:ea typeface="Nunito"/>
              <a:cs typeface="Nunito"/>
              <a:sym typeface="Nunito"/>
            </a:endParaRPr>
          </a:p>
          <a:p>
            <a:pPr indent="-311150" lvl="0" marL="457200" marR="0" rtl="0" algn="l">
              <a:lnSpc>
                <a:spcPct val="150000"/>
              </a:lnSpc>
              <a:spcBef>
                <a:spcPts val="0"/>
              </a:spcBef>
              <a:spcAft>
                <a:spcPts val="0"/>
              </a:spcAft>
              <a:buClr>
                <a:schemeClr val="dk2"/>
              </a:buClr>
              <a:buSzPts val="1300"/>
              <a:buFont typeface="Nunito"/>
              <a:buChar char="●"/>
            </a:pPr>
            <a:r>
              <a:rPr b="1" lang="en-GB" sz="1300">
                <a:solidFill>
                  <a:schemeClr val="dk2"/>
                </a:solidFill>
                <a:latin typeface="Nunito"/>
                <a:ea typeface="Nunito"/>
                <a:cs typeface="Nunito"/>
                <a:sym typeface="Nunito"/>
              </a:rPr>
              <a:t>GitHub </a:t>
            </a:r>
            <a:r>
              <a:rPr lang="en-GB" sz="1300">
                <a:solidFill>
                  <a:schemeClr val="dk2"/>
                </a:solidFill>
                <a:latin typeface="Nunito"/>
                <a:ea typeface="Nunito"/>
                <a:cs typeface="Nunito"/>
                <a:sym typeface="Nunito"/>
              </a:rPr>
              <a:t>is a developer platform that allows developers to create, store, manage, and share their code. It uses Git to provide distributed version control and GitHub itself provides access control, bug tracking, software feature requests, task management, continuous integration, and wikis for every project.</a:t>
            </a:r>
            <a:endParaRPr sz="13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t/>
            </a:r>
            <a:endParaRPr sz="1300">
              <a:solidFill>
                <a:schemeClr val="dk2"/>
              </a:solidFill>
              <a:latin typeface="Nunito"/>
              <a:ea typeface="Nunito"/>
              <a:cs typeface="Nunito"/>
              <a:sym typeface="Nunito"/>
            </a:endParaRPr>
          </a:p>
        </p:txBody>
      </p:sp>
      <p:sp>
        <p:nvSpPr>
          <p:cNvPr id="99" name="Google Shape;99;p25"/>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Why Git and GitHub?</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nvSpPr>
        <p:spPr>
          <a:xfrm>
            <a:off x="1027225" y="1092975"/>
            <a:ext cx="5745900" cy="2928600"/>
          </a:xfrm>
          <a:prstGeom prst="rect">
            <a:avLst/>
          </a:prstGeom>
          <a:noFill/>
          <a:ln>
            <a:noFill/>
          </a:ln>
        </p:spPr>
        <p:txBody>
          <a:bodyPr anchorCtr="0" anchor="t" bIns="17150" lIns="34300" spcFirstLastPara="1" rIns="34300" wrap="square" tIns="17150">
            <a:noAutofit/>
          </a:bodyPr>
          <a:lstStyle/>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Monolithic code - single batch, single system, single db.</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Changes to one element strongly impacted the whole.</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Programmers sometimes preferred to work alone but this limits productivity.</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Collaboration not easy.</a:t>
            </a:r>
            <a:endParaRPr sz="1600">
              <a:solidFill>
                <a:schemeClr val="dk2"/>
              </a:solidFill>
              <a:latin typeface="Nunito"/>
              <a:ea typeface="Nunito"/>
              <a:cs typeface="Nunito"/>
              <a:sym typeface="Nunito"/>
            </a:endParaRPr>
          </a:p>
        </p:txBody>
      </p:sp>
      <p:sp>
        <p:nvSpPr>
          <p:cNvPr id="106" name="Google Shape;106;p26"/>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How did we get here?</a:t>
            </a:r>
            <a:endParaRPr sz="3000"/>
          </a:p>
        </p:txBody>
      </p:sp>
      <p:pic>
        <p:nvPicPr>
          <p:cNvPr id="107" name="Google Shape;107;p26"/>
          <p:cNvPicPr preferRelativeResize="0"/>
          <p:nvPr/>
        </p:nvPicPr>
        <p:blipFill>
          <a:blip r:embed="rId3">
            <a:alphaModFix/>
          </a:blip>
          <a:stretch>
            <a:fillRect/>
          </a:stretch>
        </p:blipFill>
        <p:spPr>
          <a:xfrm>
            <a:off x="4375875" y="2167625"/>
            <a:ext cx="2261724" cy="2273651"/>
          </a:xfrm>
          <a:prstGeom prst="rect">
            <a:avLst/>
          </a:prstGeom>
          <a:noFill/>
          <a:ln>
            <a:noFill/>
          </a:ln>
        </p:spPr>
      </p:pic>
      <p:sp>
        <p:nvSpPr>
          <p:cNvPr id="108" name="Google Shape;108;p26"/>
          <p:cNvSpPr txBox="1"/>
          <p:nvPr/>
        </p:nvSpPr>
        <p:spPr>
          <a:xfrm>
            <a:off x="4356800" y="4374000"/>
            <a:ext cx="20289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
              <a:t>Image source: </a:t>
            </a:r>
            <a:r>
              <a:rPr i="1" lang="en-GB" sz="400"/>
              <a:t>Python</a:t>
            </a:r>
            <a:r>
              <a:rPr i="1" lang="en-GB" sz="400"/>
              <a:t> in Plain English - Jesus Lagarez, Medium</a:t>
            </a:r>
            <a:endParaRPr i="1" sz="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nvSpPr>
        <p:spPr>
          <a:xfrm>
            <a:off x="1027225" y="1092975"/>
            <a:ext cx="7036800" cy="2928600"/>
          </a:xfrm>
          <a:prstGeom prst="rect">
            <a:avLst/>
          </a:prstGeom>
          <a:noFill/>
          <a:ln>
            <a:noFill/>
          </a:ln>
        </p:spPr>
        <p:txBody>
          <a:bodyPr anchorCtr="0" anchor="t" bIns="17150" lIns="34300" spcFirstLastPara="1" rIns="34300" wrap="square" tIns="17150">
            <a:noAutofit/>
          </a:bodyPr>
          <a:lstStyle/>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Monolithic code gave way to object-oriented programming. </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OOP was developed in the 1960s and 1970s but popularised through languages like Java and C++ in the 1990s. </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Classes and routines, more efficient and easier to manage and quicker to run. This helped avoid accidental overwrites.</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But sometimes… this still didn’t work very well.</a:t>
            </a:r>
            <a:endParaRPr sz="1600">
              <a:solidFill>
                <a:schemeClr val="dk2"/>
              </a:solidFill>
              <a:latin typeface="Nunito"/>
              <a:ea typeface="Nunito"/>
              <a:cs typeface="Nunito"/>
              <a:sym typeface="Nunito"/>
            </a:endParaRPr>
          </a:p>
          <a:p>
            <a:pPr indent="-330200" lvl="0" marL="457200" marR="0" rtl="0" algn="l">
              <a:lnSpc>
                <a:spcPct val="150000"/>
              </a:lnSpc>
              <a:spcBef>
                <a:spcPts val="0"/>
              </a:spcBef>
              <a:spcAft>
                <a:spcPts val="0"/>
              </a:spcAft>
              <a:buClr>
                <a:schemeClr val="dk2"/>
              </a:buClr>
              <a:buSzPts val="1600"/>
              <a:buFont typeface="Nunito"/>
              <a:buChar char="●"/>
            </a:pPr>
            <a:r>
              <a:rPr lang="en-GB" sz="1600">
                <a:solidFill>
                  <a:schemeClr val="dk2"/>
                </a:solidFill>
                <a:latin typeface="Nunito"/>
                <a:ea typeface="Nunito"/>
                <a:cs typeface="Nunito"/>
                <a:sym typeface="Nunito"/>
              </a:rPr>
              <a:t>Voila: Git! Invented in 2005 by Linus Torvalds - </a:t>
            </a:r>
            <a:endParaRPr sz="1600">
              <a:solidFill>
                <a:schemeClr val="dk2"/>
              </a:solidFill>
              <a:latin typeface="Nunito"/>
              <a:ea typeface="Nunito"/>
              <a:cs typeface="Nunito"/>
              <a:sym typeface="Nunito"/>
            </a:endParaRPr>
          </a:p>
          <a:p>
            <a:pPr indent="0" lvl="0" marL="0" marR="0" rtl="0" algn="l">
              <a:lnSpc>
                <a:spcPct val="150000"/>
              </a:lnSpc>
              <a:spcBef>
                <a:spcPts val="0"/>
              </a:spcBef>
              <a:spcAft>
                <a:spcPts val="0"/>
              </a:spcAft>
              <a:buNone/>
            </a:pPr>
            <a:r>
              <a:rPr lang="en-GB" sz="1600">
                <a:solidFill>
                  <a:schemeClr val="dk2"/>
                </a:solidFill>
                <a:latin typeface="Nunito"/>
                <a:ea typeface="Nunito"/>
                <a:cs typeface="Nunito"/>
                <a:sym typeface="Nunito"/>
              </a:rPr>
              <a:t>who also invented the Kernel of the Linux O/S.</a:t>
            </a:r>
            <a:r>
              <a:rPr lang="en-GB"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p:txBody>
      </p:sp>
      <p:sp>
        <p:nvSpPr>
          <p:cNvPr id="115" name="Google Shape;115;p27"/>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Innovations in Software Engineering</a:t>
            </a:r>
            <a:endParaRPr sz="3000"/>
          </a:p>
        </p:txBody>
      </p:sp>
      <p:sp>
        <p:nvSpPr>
          <p:cNvPr id="116" name="Google Shape;116;p27"/>
          <p:cNvSpPr txBox="1"/>
          <p:nvPr/>
        </p:nvSpPr>
        <p:spPr>
          <a:xfrm>
            <a:off x="6287975" y="4189600"/>
            <a:ext cx="2364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
              <a:t>Image source: Programmer Humor </a:t>
            </a:r>
            <a:r>
              <a:rPr i="1" lang="en-GB" sz="400" u="sng">
                <a:solidFill>
                  <a:schemeClr val="hlink"/>
                </a:solidFill>
                <a:hlinkClick r:id="rId3"/>
              </a:rPr>
              <a:t>https://programmerhumor.io/memes/team-collaboration</a:t>
            </a:r>
            <a:r>
              <a:rPr i="1" lang="en-GB" sz="400"/>
              <a:t> 2025</a:t>
            </a:r>
            <a:endParaRPr i="1" sz="400"/>
          </a:p>
        </p:txBody>
      </p:sp>
      <p:pic>
        <p:nvPicPr>
          <p:cNvPr id="117" name="Google Shape;117;p27"/>
          <p:cNvPicPr preferRelativeResize="0"/>
          <p:nvPr/>
        </p:nvPicPr>
        <p:blipFill>
          <a:blip r:embed="rId4">
            <a:alphaModFix/>
          </a:blip>
          <a:stretch>
            <a:fillRect/>
          </a:stretch>
        </p:blipFill>
        <p:spPr>
          <a:xfrm>
            <a:off x="6241475" y="2653325"/>
            <a:ext cx="2785875" cy="1579350"/>
          </a:xfrm>
          <a:prstGeom prst="rect">
            <a:avLst/>
          </a:prstGeom>
          <a:noFill/>
          <a:ln cap="flat" cmpd="sng" w="9525">
            <a:solidFill>
              <a:schemeClr val="dk2"/>
            </a:solidFill>
            <a:prstDash val="solid"/>
            <a:round/>
            <a:headEnd len="sm" w="sm" type="none"/>
            <a:tailEnd len="sm" w="sm" type="none"/>
          </a:ln>
        </p:spPr>
      </p:pic>
      <p:grpSp>
        <p:nvGrpSpPr>
          <p:cNvPr id="118" name="Google Shape;118;p27"/>
          <p:cNvGrpSpPr/>
          <p:nvPr/>
        </p:nvGrpSpPr>
        <p:grpSpPr>
          <a:xfrm>
            <a:off x="667975" y="3844650"/>
            <a:ext cx="2785860" cy="1042956"/>
            <a:chOff x="2764025" y="3678625"/>
            <a:chExt cx="2785860" cy="1042956"/>
          </a:xfrm>
        </p:grpSpPr>
        <p:sp>
          <p:nvSpPr>
            <p:cNvPr id="119" name="Google Shape;119;p27"/>
            <p:cNvSpPr/>
            <p:nvPr/>
          </p:nvSpPr>
          <p:spPr>
            <a:xfrm>
              <a:off x="2764025" y="3678625"/>
              <a:ext cx="2785860" cy="104295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7"/>
            <p:cNvSpPr txBox="1"/>
            <p:nvPr/>
          </p:nvSpPr>
          <p:spPr>
            <a:xfrm rot="263061">
              <a:off x="3238654" y="3981421"/>
              <a:ext cx="1836574" cy="5289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1155CC"/>
                  </a:solidFill>
                  <a:latin typeface="Caveat"/>
                  <a:ea typeface="Caveat"/>
                  <a:cs typeface="Caveat"/>
                  <a:sym typeface="Caveat"/>
                </a:rPr>
                <a:t>Exciting nerdy fact</a:t>
              </a:r>
              <a:endParaRPr b="1" sz="1700">
                <a:solidFill>
                  <a:srgbClr val="1155CC"/>
                </a:solidFill>
                <a:latin typeface="Caveat"/>
                <a:ea typeface="Caveat"/>
                <a:cs typeface="Caveat"/>
                <a:sym typeface="Caveat"/>
              </a:endParaRPr>
            </a:p>
          </p:txBody>
        </p:sp>
      </p:grpSp>
      <p:cxnSp>
        <p:nvCxnSpPr>
          <p:cNvPr id="121" name="Google Shape;121;p27"/>
          <p:cNvCxnSpPr>
            <a:stCxn id="119" idx="3"/>
            <a:endCxn id="114" idx="2"/>
          </p:cNvCxnSpPr>
          <p:nvPr/>
        </p:nvCxnSpPr>
        <p:spPr>
          <a:xfrm flipH="1" rot="10800000">
            <a:off x="3453835" y="4021658"/>
            <a:ext cx="1091700" cy="464700"/>
          </a:xfrm>
          <a:prstGeom prst="curvedConnector2">
            <a:avLst/>
          </a:prstGeom>
          <a:noFill/>
          <a:ln cap="flat" cmpd="sng" w="19050">
            <a:solidFill>
              <a:srgbClr val="1155CC"/>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419100" lvl="0" marL="457200" rtl="0" algn="ctr">
              <a:spcBef>
                <a:spcPts val="0"/>
              </a:spcBef>
              <a:spcAft>
                <a:spcPts val="0"/>
              </a:spcAft>
              <a:buSzPts val="3000"/>
              <a:buChar char="+"/>
            </a:pPr>
            <a:r>
              <a:rPr lang="en-GB"/>
              <a:t>Button is a shortcut to common actions</a:t>
            </a:r>
            <a:endParaRPr sz="3000"/>
          </a:p>
        </p:txBody>
      </p:sp>
      <p:pic>
        <p:nvPicPr>
          <p:cNvPr id="128" name="Google Shape;128;p28"/>
          <p:cNvPicPr preferRelativeResize="0"/>
          <p:nvPr/>
        </p:nvPicPr>
        <p:blipFill>
          <a:blip r:embed="rId3">
            <a:alphaModFix/>
          </a:blip>
          <a:stretch>
            <a:fillRect/>
          </a:stretch>
        </p:blipFill>
        <p:spPr>
          <a:xfrm>
            <a:off x="4929223" y="983800"/>
            <a:ext cx="2532076" cy="3595275"/>
          </a:xfrm>
          <a:prstGeom prst="rect">
            <a:avLst/>
          </a:prstGeom>
          <a:noFill/>
          <a:ln>
            <a:noFill/>
          </a:ln>
        </p:spPr>
      </p:pic>
      <p:sp>
        <p:nvSpPr>
          <p:cNvPr id="129" name="Google Shape;129;p28"/>
          <p:cNvSpPr txBox="1"/>
          <p:nvPr/>
        </p:nvSpPr>
        <p:spPr>
          <a:xfrm>
            <a:off x="1027225" y="1523100"/>
            <a:ext cx="3851100" cy="10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a:ea typeface="Nunito"/>
                <a:cs typeface="Nunito"/>
                <a:sym typeface="Nunito"/>
              </a:rPr>
              <a:t>Plus button near the top right of the screen gives access to many common actions.</a:t>
            </a:r>
            <a:endParaRPr>
              <a:latin typeface="Nunito"/>
              <a:ea typeface="Nunito"/>
              <a:cs typeface="Nunito"/>
              <a:sym typeface="Nunito"/>
            </a:endParaRPr>
          </a:p>
        </p:txBody>
      </p:sp>
      <p:sp>
        <p:nvSpPr>
          <p:cNvPr id="130" name="Google Shape;130;p28"/>
          <p:cNvSpPr/>
          <p:nvPr/>
        </p:nvSpPr>
        <p:spPr>
          <a:xfrm>
            <a:off x="4209975" y="1277550"/>
            <a:ext cx="904625" cy="719400"/>
          </a:xfrm>
          <a:custGeom>
            <a:rect b="b" l="l" r="r" t="t"/>
            <a:pathLst>
              <a:path extrusionOk="0" h="28776" w="36185">
                <a:moveTo>
                  <a:pt x="0" y="28776"/>
                </a:moveTo>
                <a:cubicBezTo>
                  <a:pt x="4624" y="26909"/>
                  <a:pt x="21711" y="22372"/>
                  <a:pt x="27742" y="17576"/>
                </a:cubicBezTo>
                <a:cubicBezTo>
                  <a:pt x="33773" y="12780"/>
                  <a:pt x="34778" y="2929"/>
                  <a:pt x="36185" y="0"/>
                </a:cubicBezTo>
              </a:path>
            </a:pathLst>
          </a:custGeom>
          <a:noFill/>
          <a:ln cap="flat" cmpd="sng" w="19050">
            <a:solidFill>
              <a:srgbClr val="0000FF"/>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Raising an issue in GitHub</a:t>
            </a:r>
            <a:endParaRPr sz="3000"/>
          </a:p>
        </p:txBody>
      </p:sp>
      <p:sp>
        <p:nvSpPr>
          <p:cNvPr id="137" name="Google Shape;137;p29"/>
          <p:cNvSpPr txBox="1"/>
          <p:nvPr/>
        </p:nvSpPr>
        <p:spPr>
          <a:xfrm>
            <a:off x="1164350" y="872625"/>
            <a:ext cx="73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Navigate to </a:t>
            </a:r>
            <a:r>
              <a:rPr b="1" lang="en-GB">
                <a:latin typeface="Nunito"/>
                <a:ea typeface="Nunito"/>
                <a:cs typeface="Nunito"/>
                <a:sym typeface="Nunito"/>
              </a:rPr>
              <a:t>Issues </a:t>
            </a:r>
            <a:r>
              <a:rPr lang="en-GB">
                <a:latin typeface="Nunito"/>
                <a:ea typeface="Nunito"/>
                <a:cs typeface="Nunito"/>
                <a:sym typeface="Nunito"/>
              </a:rPr>
              <a:t>then click </a:t>
            </a:r>
            <a:r>
              <a:rPr b="1" lang="en-GB">
                <a:latin typeface="Nunito"/>
                <a:ea typeface="Nunito"/>
                <a:cs typeface="Nunito"/>
                <a:sym typeface="Nunito"/>
              </a:rPr>
              <a:t>New Issue</a:t>
            </a:r>
            <a:r>
              <a:rPr lang="en-GB">
                <a:latin typeface="Nunito"/>
                <a:ea typeface="Nunito"/>
                <a:cs typeface="Nunito"/>
                <a:sym typeface="Nunito"/>
              </a:rPr>
              <a:t> or use the + button</a:t>
            </a:r>
            <a:endParaRPr>
              <a:latin typeface="Nunito"/>
              <a:ea typeface="Nunito"/>
              <a:cs typeface="Nunito"/>
              <a:sym typeface="Nunito"/>
            </a:endParaRPr>
          </a:p>
        </p:txBody>
      </p:sp>
      <p:pic>
        <p:nvPicPr>
          <p:cNvPr id="138" name="Google Shape;138;p29"/>
          <p:cNvPicPr preferRelativeResize="0"/>
          <p:nvPr/>
        </p:nvPicPr>
        <p:blipFill>
          <a:blip r:embed="rId3">
            <a:alphaModFix/>
          </a:blip>
          <a:stretch>
            <a:fillRect/>
          </a:stretch>
        </p:blipFill>
        <p:spPr>
          <a:xfrm>
            <a:off x="436725" y="1222750"/>
            <a:ext cx="8193024" cy="333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Making a Branch</a:t>
            </a:r>
            <a:endParaRPr sz="3000"/>
          </a:p>
        </p:txBody>
      </p:sp>
      <p:pic>
        <p:nvPicPr>
          <p:cNvPr id="145" name="Google Shape;145;p30"/>
          <p:cNvPicPr preferRelativeResize="0"/>
          <p:nvPr/>
        </p:nvPicPr>
        <p:blipFill>
          <a:blip r:embed="rId3">
            <a:alphaModFix/>
          </a:blip>
          <a:stretch>
            <a:fillRect/>
          </a:stretch>
        </p:blipFill>
        <p:spPr>
          <a:xfrm>
            <a:off x="2120875" y="1409750"/>
            <a:ext cx="5418998" cy="3146326"/>
          </a:xfrm>
          <a:prstGeom prst="rect">
            <a:avLst/>
          </a:prstGeom>
          <a:noFill/>
          <a:ln>
            <a:noFill/>
          </a:ln>
        </p:spPr>
      </p:pic>
      <p:sp>
        <p:nvSpPr>
          <p:cNvPr id="146" name="Google Shape;146;p30"/>
          <p:cNvSpPr txBox="1"/>
          <p:nvPr/>
        </p:nvSpPr>
        <p:spPr>
          <a:xfrm>
            <a:off x="649800" y="794150"/>
            <a:ext cx="80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Click the down arrow next to </a:t>
            </a:r>
            <a:r>
              <a:rPr b="1" lang="en-GB">
                <a:latin typeface="Nunito"/>
                <a:ea typeface="Nunito"/>
                <a:cs typeface="Nunito"/>
                <a:sym typeface="Nunito"/>
              </a:rPr>
              <a:t>Main</a:t>
            </a:r>
            <a:r>
              <a:rPr lang="en-GB">
                <a:latin typeface="Nunito"/>
                <a:ea typeface="Nunito"/>
                <a:cs typeface="Nunito"/>
                <a:sym typeface="Nunito"/>
              </a:rPr>
              <a:t>, then type your new branch name in and click </a:t>
            </a:r>
            <a:endParaRPr>
              <a:latin typeface="Nunito"/>
              <a:ea typeface="Nunito"/>
              <a:cs typeface="Nunito"/>
              <a:sym typeface="Nunito"/>
            </a:endParaRPr>
          </a:p>
          <a:p>
            <a:pPr indent="0" lvl="0" marL="0" rtl="0" algn="l">
              <a:spcBef>
                <a:spcPts val="0"/>
              </a:spcBef>
              <a:spcAft>
                <a:spcPts val="0"/>
              </a:spcAft>
              <a:buNone/>
            </a:pPr>
            <a:r>
              <a:rPr b="1" lang="en-GB">
                <a:latin typeface="Nunito"/>
                <a:ea typeface="Nunito"/>
                <a:cs typeface="Nunito"/>
                <a:sym typeface="Nunito"/>
              </a:rPr>
              <a:t>Create branch [branchname] from Main</a:t>
            </a:r>
            <a:r>
              <a:rPr lang="en-GB">
                <a:latin typeface="Nunito"/>
                <a:ea typeface="Nunito"/>
                <a:cs typeface="Nunito"/>
                <a:sym typeface="Nunito"/>
              </a:rPr>
              <a:t>. Your own branch is your own sandbox to try changes.</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Working in your branch</a:t>
            </a:r>
            <a:endParaRPr sz="3000"/>
          </a:p>
        </p:txBody>
      </p:sp>
      <p:sp>
        <p:nvSpPr>
          <p:cNvPr id="153" name="Google Shape;153;p31"/>
          <p:cNvSpPr txBox="1"/>
          <p:nvPr/>
        </p:nvSpPr>
        <p:spPr>
          <a:xfrm>
            <a:off x="649800" y="794150"/>
            <a:ext cx="80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Always check that you are working in the correct branch - look at the top left under the Repo name. You can switch back and forth between main and your branch.</a:t>
            </a:r>
            <a:endParaRPr>
              <a:latin typeface="Nunito"/>
              <a:ea typeface="Nunito"/>
              <a:cs typeface="Nunito"/>
              <a:sym typeface="Nunito"/>
            </a:endParaRPr>
          </a:p>
        </p:txBody>
      </p:sp>
      <p:pic>
        <p:nvPicPr>
          <p:cNvPr id="154" name="Google Shape;154;p31"/>
          <p:cNvPicPr preferRelativeResize="0"/>
          <p:nvPr/>
        </p:nvPicPr>
        <p:blipFill rotWithShape="1">
          <a:blip r:embed="rId3">
            <a:alphaModFix/>
          </a:blip>
          <a:srcRect b="14310" l="0" r="0" t="0"/>
          <a:stretch/>
        </p:blipFill>
        <p:spPr>
          <a:xfrm>
            <a:off x="649800" y="1445825"/>
            <a:ext cx="6558551" cy="3122874"/>
          </a:xfrm>
          <a:prstGeom prst="rect">
            <a:avLst/>
          </a:prstGeom>
          <a:noFill/>
          <a:ln>
            <a:noFill/>
          </a:ln>
        </p:spPr>
      </p:pic>
      <p:cxnSp>
        <p:nvCxnSpPr>
          <p:cNvPr id="155" name="Google Shape;155;p31"/>
          <p:cNvCxnSpPr/>
          <p:nvPr/>
        </p:nvCxnSpPr>
        <p:spPr>
          <a:xfrm flipH="1">
            <a:off x="3081325" y="1329250"/>
            <a:ext cx="1822200" cy="1158900"/>
          </a:xfrm>
          <a:prstGeom prst="curvedConnector3">
            <a:avLst>
              <a:gd fmla="val 3311" name="adj1"/>
            </a:avLst>
          </a:prstGeom>
          <a:noFill/>
          <a:ln cap="flat" cmpd="sng" w="19050">
            <a:solidFill>
              <a:srgbClr val="0000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